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3.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13" r:id="rId4"/>
    <p:sldMasterId id="2147483740" r:id="rId5"/>
    <p:sldMasterId id="2147483749" r:id="rId6"/>
    <p:sldMasterId id="2147483774" r:id="rId7"/>
  </p:sldMasterIdLst>
  <p:notesMasterIdLst>
    <p:notesMasterId r:id="rId10"/>
  </p:notesMasterIdLst>
  <p:sldIdLst>
    <p:sldId id="2147476927" r:id="rId8"/>
    <p:sldId id="2147476928" r:id="rId9"/>
  </p:sldIdLst>
  <p:sldSz cx="30275213" cy="42803763"/>
  <p:notesSz cx="6807200" cy="9939338"/>
  <p:defaultTextStyle>
    <a:defPPr>
      <a:defRPr lang="ja-JP"/>
    </a:defPPr>
    <a:lvl1pPr marL="0" algn="l" defTabSz="3986052" rtl="0" eaLnBrk="1" latinLnBrk="0" hangingPunct="1">
      <a:defRPr kumimoji="1" sz="7847" kern="1200">
        <a:solidFill>
          <a:schemeClr val="tx1"/>
        </a:solidFill>
        <a:latin typeface="+mn-lt"/>
        <a:ea typeface="+mn-ea"/>
        <a:cs typeface="+mn-cs"/>
      </a:defRPr>
    </a:lvl1pPr>
    <a:lvl2pPr marL="1993026" algn="l" defTabSz="3986052" rtl="0" eaLnBrk="1" latinLnBrk="0" hangingPunct="1">
      <a:defRPr kumimoji="1" sz="7847" kern="1200">
        <a:solidFill>
          <a:schemeClr val="tx1"/>
        </a:solidFill>
        <a:latin typeface="+mn-lt"/>
        <a:ea typeface="+mn-ea"/>
        <a:cs typeface="+mn-cs"/>
      </a:defRPr>
    </a:lvl2pPr>
    <a:lvl3pPr marL="3986052" algn="l" defTabSz="3986052" rtl="0" eaLnBrk="1" latinLnBrk="0" hangingPunct="1">
      <a:defRPr kumimoji="1" sz="7847" kern="1200">
        <a:solidFill>
          <a:schemeClr val="tx1"/>
        </a:solidFill>
        <a:latin typeface="+mn-lt"/>
        <a:ea typeface="+mn-ea"/>
        <a:cs typeface="+mn-cs"/>
      </a:defRPr>
    </a:lvl3pPr>
    <a:lvl4pPr marL="5979079" algn="l" defTabSz="3986052" rtl="0" eaLnBrk="1" latinLnBrk="0" hangingPunct="1">
      <a:defRPr kumimoji="1" sz="7847" kern="1200">
        <a:solidFill>
          <a:schemeClr val="tx1"/>
        </a:solidFill>
        <a:latin typeface="+mn-lt"/>
        <a:ea typeface="+mn-ea"/>
        <a:cs typeface="+mn-cs"/>
      </a:defRPr>
    </a:lvl4pPr>
    <a:lvl5pPr marL="7972105" algn="l" defTabSz="3986052" rtl="0" eaLnBrk="1" latinLnBrk="0" hangingPunct="1">
      <a:defRPr kumimoji="1" sz="7847" kern="1200">
        <a:solidFill>
          <a:schemeClr val="tx1"/>
        </a:solidFill>
        <a:latin typeface="+mn-lt"/>
        <a:ea typeface="+mn-ea"/>
        <a:cs typeface="+mn-cs"/>
      </a:defRPr>
    </a:lvl5pPr>
    <a:lvl6pPr marL="9965131" algn="l" defTabSz="3986052" rtl="0" eaLnBrk="1" latinLnBrk="0" hangingPunct="1">
      <a:defRPr kumimoji="1" sz="7847" kern="1200">
        <a:solidFill>
          <a:schemeClr val="tx1"/>
        </a:solidFill>
        <a:latin typeface="+mn-lt"/>
        <a:ea typeface="+mn-ea"/>
        <a:cs typeface="+mn-cs"/>
      </a:defRPr>
    </a:lvl6pPr>
    <a:lvl7pPr marL="11958157" algn="l" defTabSz="3986052" rtl="0" eaLnBrk="1" latinLnBrk="0" hangingPunct="1">
      <a:defRPr kumimoji="1" sz="7847" kern="1200">
        <a:solidFill>
          <a:schemeClr val="tx1"/>
        </a:solidFill>
        <a:latin typeface="+mn-lt"/>
        <a:ea typeface="+mn-ea"/>
        <a:cs typeface="+mn-cs"/>
      </a:defRPr>
    </a:lvl7pPr>
    <a:lvl8pPr marL="13951184" algn="l" defTabSz="3986052" rtl="0" eaLnBrk="1" latinLnBrk="0" hangingPunct="1">
      <a:defRPr kumimoji="1" sz="7847" kern="1200">
        <a:solidFill>
          <a:schemeClr val="tx1"/>
        </a:solidFill>
        <a:latin typeface="+mn-lt"/>
        <a:ea typeface="+mn-ea"/>
        <a:cs typeface="+mn-cs"/>
      </a:defRPr>
    </a:lvl8pPr>
    <a:lvl9pPr marL="15944210" algn="l" defTabSz="3986052" rtl="0" eaLnBrk="1" latinLnBrk="0" hangingPunct="1">
      <a:defRPr kumimoji="1" sz="7847" kern="1200">
        <a:solidFill>
          <a:schemeClr val="tx1"/>
        </a:solidFill>
        <a:latin typeface="+mn-lt"/>
        <a:ea typeface="+mn-ea"/>
        <a:cs typeface="+mn-cs"/>
      </a:defRPr>
    </a:lvl9pPr>
  </p:defaultTextStyle>
  <p:extLst>
    <p:ext uri="{EFAFB233-063F-42B5-8137-9DF3F51BA10A}">
      <p15:sldGuideLst xmlns:p15="http://schemas.microsoft.com/office/powerpoint/2012/main">
        <p15:guide id="2" pos="9536" userDrawn="1">
          <p15:clr>
            <a:srgbClr val="A4A3A4"/>
          </p15:clr>
        </p15:guide>
        <p15:guide id="3" orient="horz" pos="1348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B9F4400-4B22-2225-399B-C7FE00933387}" name="染谷 規子（NORIKO SOMEYA）" initials="規染" userId="S::SOMEYA03@moe.go.jp::94ac7d0c-9441-4e05-b5c2-eeb352769843" providerId="AD"/>
  <p188:author id="{F957BA6A-530B-1728-4331-756FA373089B}" name="リスク室" initials="リ" userId="リスク室" providerId="None"/>
  <p188:author id="{E143E26B-41DF-D7AE-C29C-FB79F2C77574}" name="Aizu Kenji" initials="KA" userId="S::aizu@CEIS2018.onmicrosoft.com::920a7728-fa55-4814-9467-d54ef8eec31a" providerId="AD"/>
  <p188:author id="{847A7C73-60D3-738F-B6B9-FDA7D3A1EC49}" name="コアセンター" initials="JM" userId="コアセンター" providerId="None"/>
  <p188:author id="{CCC9D684-8F1E-D244-9A0A-761839387C3E}" name="CEIS渋谷" initials="CEIS渋谷" userId="CEIS渋谷" providerId="None"/>
  <p188:author id="{092E1CE4-E593-6056-D15A-FE3566F0D4CF}" name="市村 崇（TAKASHI ICHIMURA）" initials="崇市" userId="S::ICHIMU03@moe.go.jp::1e76caeb-08f2-4564-9c75-3255fb0e350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山本 かおり（KAORI YAMAMOTO）" initials="か山" lastIdx="11" clrIdx="7">
    <p:extLst>
      <p:ext uri="{19B8F6BF-5375-455C-9EA6-DF929625EA0E}">
        <p15:presenceInfo xmlns:p15="http://schemas.microsoft.com/office/powerpoint/2012/main" userId="S::YAMAMO124@moe.go.jp::51542128-3249-4058-a713-10994a06581a" providerId="AD"/>
      </p:ext>
    </p:extLst>
  </p:cmAuthor>
  <p:cmAuthor id="1" name="MOE" initials="t" lastIdx="3" clrIdx="0">
    <p:extLst>
      <p:ext uri="{19B8F6BF-5375-455C-9EA6-DF929625EA0E}">
        <p15:presenceInfo xmlns:p15="http://schemas.microsoft.com/office/powerpoint/2012/main" userId="MOE" providerId="None"/>
      </p:ext>
    </p:extLst>
  </p:cmAuthor>
  <p:cmAuthor id="2" name="作成者" initials="A" lastIdx="3" clrIdx="5"/>
  <p:cmAuthor id="3" name="MOE_Japan" initials="user" lastIdx="9" clrIdx="2">
    <p:extLst>
      <p:ext uri="{19B8F6BF-5375-455C-9EA6-DF929625EA0E}">
        <p15:presenceInfo xmlns:p15="http://schemas.microsoft.com/office/powerpoint/2012/main" userId="MOE_Japan" providerId="None"/>
      </p:ext>
    </p:extLst>
  </p:cmAuthor>
  <p:cmAuthor id="4" name="吉崎 仁志" initials="t" lastIdx="7" clrIdx="3">
    <p:extLst>
      <p:ext uri="{19B8F6BF-5375-455C-9EA6-DF929625EA0E}">
        <p15:presenceInfo xmlns:p15="http://schemas.microsoft.com/office/powerpoint/2012/main" userId="吉崎 仁志" providerId="None"/>
      </p:ext>
    </p:extLst>
  </p:cmAuthor>
  <p:cmAuthor id="5" name="環境省" initials="MOE" lastIdx="5" clrIdx="4">
    <p:extLst>
      <p:ext uri="{19B8F6BF-5375-455C-9EA6-DF929625EA0E}">
        <p15:presenceInfo xmlns:p15="http://schemas.microsoft.com/office/powerpoint/2012/main" userId="環境省" providerId="None"/>
      </p:ext>
    </p:extLst>
  </p:cmAuthor>
  <p:cmAuthor id="6" name="染谷 規子（NORIKO SOMEYA）" initials="染谷" lastIdx="12" clrIdx="6">
    <p:extLst>
      <p:ext uri="{19B8F6BF-5375-455C-9EA6-DF929625EA0E}">
        <p15:presenceInfo xmlns:p15="http://schemas.microsoft.com/office/powerpoint/2012/main" userId="S::SOMEYA03@moe.go.jp::94ac7d0c-9441-4e05-b5c2-eeb35276984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E498"/>
    <a:srgbClr val="F7B4AC"/>
    <a:srgbClr val="FFA3A3"/>
    <a:srgbClr val="00584E"/>
    <a:srgbClr val="FDEADA"/>
    <a:srgbClr val="1A1D84"/>
    <a:srgbClr val="FF7979"/>
    <a:srgbClr val="00CC00"/>
    <a:srgbClr val="76CAE4"/>
    <a:srgbClr val="FF5D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34ECF7-7564-4B95-AD07-87E9EF4C1067}" v="28" dt="2026-08-04T07:41:59.760"/>
  </p1510:revLst>
</p1510:revInfo>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淡色スタイル 1 - アクセント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淡色スタイル 3 - アクセント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淡色スタイル 3 - アクセント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guide pos="9536"/>
        <p:guide orient="horz" pos="13481"/>
      </p:guideLst>
    </p:cSldViewPr>
  </p:slide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viewProps" Target="view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Master" Target="slideMasters/slideMaster4.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黒田彩佳" userId="0223dc22-576d-4b8b-aee2-446b7b6f4794" providerId="ADAL" clId="{0F3FF4FE-D61B-407A-AB82-D634D5DEE147}"/>
    <pc:docChg chg="undo custSel modSld">
      <pc:chgData name="黒田彩佳" userId="0223dc22-576d-4b8b-aee2-446b7b6f4794" providerId="ADAL" clId="{0F3FF4FE-D61B-407A-AB82-D634D5DEE147}" dt="2026-08-04T07:43:10.336" v="218" actId="14100"/>
      <pc:docMkLst>
        <pc:docMk/>
      </pc:docMkLst>
      <pc:sldChg chg="addSp delSp modSp mod">
        <pc:chgData name="黒田彩佳" userId="0223dc22-576d-4b8b-aee2-446b7b6f4794" providerId="ADAL" clId="{0F3FF4FE-D61B-407A-AB82-D634D5DEE147}" dt="2026-08-04T07:43:10.336" v="218" actId="14100"/>
        <pc:sldMkLst>
          <pc:docMk/>
          <pc:sldMk cId="3548020311" sldId="2147476927"/>
        </pc:sldMkLst>
        <pc:spChg chg="mod">
          <ac:chgData name="黒田彩佳" userId="0223dc22-576d-4b8b-aee2-446b7b6f4794" providerId="ADAL" clId="{0F3FF4FE-D61B-407A-AB82-D634D5DEE147}" dt="2026-08-04T07:27:35.112" v="58" actId="14100"/>
          <ac:spMkLst>
            <pc:docMk/>
            <pc:sldMk cId="3548020311" sldId="2147476927"/>
            <ac:spMk id="2" creationId="{8A1E00DF-49D4-E6AB-753A-EE38EB991653}"/>
          </ac:spMkLst>
        </pc:spChg>
        <pc:spChg chg="mod">
          <ac:chgData name="黒田彩佳" userId="0223dc22-576d-4b8b-aee2-446b7b6f4794" providerId="ADAL" clId="{0F3FF4FE-D61B-407A-AB82-D634D5DEE147}" dt="2026-08-04T07:27:41.018" v="59" actId="1076"/>
          <ac:spMkLst>
            <pc:docMk/>
            <pc:sldMk cId="3548020311" sldId="2147476927"/>
            <ac:spMk id="3" creationId="{B7D37E74-19B9-EB91-0794-C51CE59BBC5D}"/>
          </ac:spMkLst>
        </pc:spChg>
        <pc:spChg chg="mod">
          <ac:chgData name="黒田彩佳" userId="0223dc22-576d-4b8b-aee2-446b7b6f4794" providerId="ADAL" clId="{0F3FF4FE-D61B-407A-AB82-D634D5DEE147}" dt="2026-08-04T07:28:06.956" v="66" actId="1076"/>
          <ac:spMkLst>
            <pc:docMk/>
            <pc:sldMk cId="3548020311" sldId="2147476927"/>
            <ac:spMk id="4" creationId="{B5B03130-3FC2-59C6-7968-3BB28D19365A}"/>
          </ac:spMkLst>
        </pc:spChg>
        <pc:spChg chg="mod">
          <ac:chgData name="黒田彩佳" userId="0223dc22-576d-4b8b-aee2-446b7b6f4794" providerId="ADAL" clId="{0F3FF4FE-D61B-407A-AB82-D634D5DEE147}" dt="2026-08-04T07:28:51.676" v="73" actId="1076"/>
          <ac:spMkLst>
            <pc:docMk/>
            <pc:sldMk cId="3548020311" sldId="2147476927"/>
            <ac:spMk id="5" creationId="{3EBCD2EC-E986-E2C4-BF5D-795A90784A25}"/>
          </ac:spMkLst>
        </pc:spChg>
        <pc:spChg chg="mod">
          <ac:chgData name="黒田彩佳" userId="0223dc22-576d-4b8b-aee2-446b7b6f4794" providerId="ADAL" clId="{0F3FF4FE-D61B-407A-AB82-D634D5DEE147}" dt="2026-08-04T07:30:45.733" v="95" actId="1076"/>
          <ac:spMkLst>
            <pc:docMk/>
            <pc:sldMk cId="3548020311" sldId="2147476927"/>
            <ac:spMk id="6" creationId="{EB3E69CB-05A5-0686-2B4C-9013A5F0F57B}"/>
          </ac:spMkLst>
        </pc:spChg>
        <pc:spChg chg="mod">
          <ac:chgData name="黒田彩佳" userId="0223dc22-576d-4b8b-aee2-446b7b6f4794" providerId="ADAL" clId="{0F3FF4FE-D61B-407A-AB82-D634D5DEE147}" dt="2026-08-04T07:29:52.495" v="83" actId="20577"/>
          <ac:spMkLst>
            <pc:docMk/>
            <pc:sldMk cId="3548020311" sldId="2147476927"/>
            <ac:spMk id="7" creationId="{26093BB4-3B1D-2871-7964-99DFAC64C6A4}"/>
          </ac:spMkLst>
        </pc:spChg>
        <pc:spChg chg="mod">
          <ac:chgData name="黒田彩佳" userId="0223dc22-576d-4b8b-aee2-446b7b6f4794" providerId="ADAL" clId="{0F3FF4FE-D61B-407A-AB82-D634D5DEE147}" dt="2026-08-04T07:29:53.959" v="84" actId="20577"/>
          <ac:spMkLst>
            <pc:docMk/>
            <pc:sldMk cId="3548020311" sldId="2147476927"/>
            <ac:spMk id="8" creationId="{E9293073-E186-55E2-74ED-E31F459FAA66}"/>
          </ac:spMkLst>
        </pc:spChg>
        <pc:spChg chg="mod">
          <ac:chgData name="黒田彩佳" userId="0223dc22-576d-4b8b-aee2-446b7b6f4794" providerId="ADAL" clId="{0F3FF4FE-D61B-407A-AB82-D634D5DEE147}" dt="2026-08-04T07:29:55.691" v="86" actId="20577"/>
          <ac:spMkLst>
            <pc:docMk/>
            <pc:sldMk cId="3548020311" sldId="2147476927"/>
            <ac:spMk id="9" creationId="{60E0DA95-E6BD-9899-EE75-46C6A3973642}"/>
          </ac:spMkLst>
        </pc:spChg>
        <pc:spChg chg="mod">
          <ac:chgData name="黒田彩佳" userId="0223dc22-576d-4b8b-aee2-446b7b6f4794" providerId="ADAL" clId="{0F3FF4FE-D61B-407A-AB82-D634D5DEE147}" dt="2026-08-04T07:30:39.381" v="94" actId="14100"/>
          <ac:spMkLst>
            <pc:docMk/>
            <pc:sldMk cId="3548020311" sldId="2147476927"/>
            <ac:spMk id="10" creationId="{AA7E21ED-FACB-D892-958C-D17A3061E683}"/>
          </ac:spMkLst>
        </pc:spChg>
        <pc:spChg chg="mod">
          <ac:chgData name="黒田彩佳" userId="0223dc22-576d-4b8b-aee2-446b7b6f4794" providerId="ADAL" clId="{0F3FF4FE-D61B-407A-AB82-D634D5DEE147}" dt="2026-08-04T07:30:39.381" v="94" actId="14100"/>
          <ac:spMkLst>
            <pc:docMk/>
            <pc:sldMk cId="3548020311" sldId="2147476927"/>
            <ac:spMk id="11" creationId="{B7AA4CF2-4910-F64A-7B81-C415A87DDD6A}"/>
          </ac:spMkLst>
        </pc:spChg>
        <pc:spChg chg="mod">
          <ac:chgData name="黒田彩佳" userId="0223dc22-576d-4b8b-aee2-446b7b6f4794" providerId="ADAL" clId="{0F3FF4FE-D61B-407A-AB82-D634D5DEE147}" dt="2026-08-04T07:32:51.517" v="115" actId="14100"/>
          <ac:spMkLst>
            <pc:docMk/>
            <pc:sldMk cId="3548020311" sldId="2147476927"/>
            <ac:spMk id="12" creationId="{FE2875B1-2357-B182-E807-6F3D75BC7C39}"/>
          </ac:spMkLst>
        </pc:spChg>
        <pc:spChg chg="mod">
          <ac:chgData name="黒田彩佳" userId="0223dc22-576d-4b8b-aee2-446b7b6f4794" providerId="ADAL" clId="{0F3FF4FE-D61B-407A-AB82-D634D5DEE147}" dt="2026-08-04T07:32:57.594" v="117" actId="1076"/>
          <ac:spMkLst>
            <pc:docMk/>
            <pc:sldMk cId="3548020311" sldId="2147476927"/>
            <ac:spMk id="14" creationId="{3647276A-CB67-6213-7387-625F6F27AF05}"/>
          </ac:spMkLst>
        </pc:spChg>
        <pc:spChg chg="mod">
          <ac:chgData name="黒田彩佳" userId="0223dc22-576d-4b8b-aee2-446b7b6f4794" providerId="ADAL" clId="{0F3FF4FE-D61B-407A-AB82-D634D5DEE147}" dt="2026-08-04T07:32:01.872" v="110" actId="404"/>
          <ac:spMkLst>
            <pc:docMk/>
            <pc:sldMk cId="3548020311" sldId="2147476927"/>
            <ac:spMk id="17" creationId="{1C4E0F0E-548A-8763-9E6B-915474BB44B8}"/>
          </ac:spMkLst>
        </pc:spChg>
        <pc:spChg chg="mod">
          <ac:chgData name="黒田彩佳" userId="0223dc22-576d-4b8b-aee2-446b7b6f4794" providerId="ADAL" clId="{0F3FF4FE-D61B-407A-AB82-D634D5DEE147}" dt="2026-08-04T07:32:01.872" v="110" actId="404"/>
          <ac:spMkLst>
            <pc:docMk/>
            <pc:sldMk cId="3548020311" sldId="2147476927"/>
            <ac:spMk id="21" creationId="{01F5AB34-8BAC-04C8-1317-2440AFEFCE94}"/>
          </ac:spMkLst>
        </pc:spChg>
        <pc:spChg chg="mod">
          <ac:chgData name="黒田彩佳" userId="0223dc22-576d-4b8b-aee2-446b7b6f4794" providerId="ADAL" clId="{0F3FF4FE-D61B-407A-AB82-D634D5DEE147}" dt="2026-08-04T07:32:01.872" v="110" actId="404"/>
          <ac:spMkLst>
            <pc:docMk/>
            <pc:sldMk cId="3548020311" sldId="2147476927"/>
            <ac:spMk id="24" creationId="{1F61990A-F159-0846-AACF-8B86E0189F0D}"/>
          </ac:spMkLst>
        </pc:spChg>
        <pc:spChg chg="mod">
          <ac:chgData name="黒田彩佳" userId="0223dc22-576d-4b8b-aee2-446b7b6f4794" providerId="ADAL" clId="{0F3FF4FE-D61B-407A-AB82-D634D5DEE147}" dt="2026-08-04T07:32:01.872" v="110" actId="404"/>
          <ac:spMkLst>
            <pc:docMk/>
            <pc:sldMk cId="3548020311" sldId="2147476927"/>
            <ac:spMk id="26" creationId="{561F6B63-7F95-D9E9-35F3-2AED08A6C8FB}"/>
          </ac:spMkLst>
        </pc:spChg>
        <pc:spChg chg="mod">
          <ac:chgData name="黒田彩佳" userId="0223dc22-576d-4b8b-aee2-446b7b6f4794" providerId="ADAL" clId="{0F3FF4FE-D61B-407A-AB82-D634D5DEE147}" dt="2026-08-04T07:32:16.196" v="111" actId="14100"/>
          <ac:spMkLst>
            <pc:docMk/>
            <pc:sldMk cId="3548020311" sldId="2147476927"/>
            <ac:spMk id="28" creationId="{CD3CDA46-0D58-9F42-1C9E-9810FEB9F3F0}"/>
          </ac:spMkLst>
        </pc:spChg>
        <pc:spChg chg="mod">
          <ac:chgData name="黒田彩佳" userId="0223dc22-576d-4b8b-aee2-446b7b6f4794" providerId="ADAL" clId="{0F3FF4FE-D61B-407A-AB82-D634D5DEE147}" dt="2026-08-04T07:32:19.408" v="112" actId="14100"/>
          <ac:spMkLst>
            <pc:docMk/>
            <pc:sldMk cId="3548020311" sldId="2147476927"/>
            <ac:spMk id="30" creationId="{2D8C6592-8DCB-D61C-5098-B915518A2782}"/>
          </ac:spMkLst>
        </pc:spChg>
        <pc:spChg chg="mod">
          <ac:chgData name="黒田彩佳" userId="0223dc22-576d-4b8b-aee2-446b7b6f4794" providerId="ADAL" clId="{0F3FF4FE-D61B-407A-AB82-D634D5DEE147}" dt="2026-08-04T07:30:15.490" v="90" actId="1076"/>
          <ac:spMkLst>
            <pc:docMk/>
            <pc:sldMk cId="3548020311" sldId="2147476927"/>
            <ac:spMk id="37" creationId="{205C54D8-0288-6D54-0DB4-3B43D7A8A59C}"/>
          </ac:spMkLst>
        </pc:spChg>
        <pc:spChg chg="mod">
          <ac:chgData name="黒田彩佳" userId="0223dc22-576d-4b8b-aee2-446b7b6f4794" providerId="ADAL" clId="{0F3FF4FE-D61B-407A-AB82-D634D5DEE147}" dt="2026-08-04T07:32:57.594" v="117" actId="1076"/>
          <ac:spMkLst>
            <pc:docMk/>
            <pc:sldMk cId="3548020311" sldId="2147476927"/>
            <ac:spMk id="42" creationId="{CA91A6F4-2A3A-6105-FA5D-87167873BA82}"/>
          </ac:spMkLst>
        </pc:spChg>
        <pc:spChg chg="mod">
          <ac:chgData name="黒田彩佳" userId="0223dc22-576d-4b8b-aee2-446b7b6f4794" providerId="ADAL" clId="{0F3FF4FE-D61B-407A-AB82-D634D5DEE147}" dt="2026-08-04T07:30:25.394" v="93" actId="1076"/>
          <ac:spMkLst>
            <pc:docMk/>
            <pc:sldMk cId="3548020311" sldId="2147476927"/>
            <ac:spMk id="43" creationId="{BB845BC6-DAED-71E2-CD60-E3DC6791B537}"/>
          </ac:spMkLst>
        </pc:spChg>
        <pc:spChg chg="mod">
          <ac:chgData name="黒田彩佳" userId="0223dc22-576d-4b8b-aee2-446b7b6f4794" providerId="ADAL" clId="{0F3FF4FE-D61B-407A-AB82-D634D5DEE147}" dt="2026-08-04T07:33:03.630" v="119" actId="1076"/>
          <ac:spMkLst>
            <pc:docMk/>
            <pc:sldMk cId="3548020311" sldId="2147476927"/>
            <ac:spMk id="46" creationId="{CFC5AFE4-66FF-6417-1E4D-DD439EEA99DE}"/>
          </ac:spMkLst>
        </pc:spChg>
        <pc:spChg chg="add mod">
          <ac:chgData name="黒田彩佳" userId="0223dc22-576d-4b8b-aee2-446b7b6f4794" providerId="ADAL" clId="{0F3FF4FE-D61B-407A-AB82-D634D5DEE147}" dt="2026-08-04T07:43:10.336" v="218" actId="14100"/>
          <ac:spMkLst>
            <pc:docMk/>
            <pc:sldMk cId="3548020311" sldId="2147476927"/>
            <ac:spMk id="80" creationId="{2E6FBE6B-21FA-ADB4-8302-A31EC51C09A8}"/>
          </ac:spMkLst>
        </pc:spChg>
        <pc:spChg chg="add mod">
          <ac:chgData name="黒田彩佳" userId="0223dc22-576d-4b8b-aee2-446b7b6f4794" providerId="ADAL" clId="{0F3FF4FE-D61B-407A-AB82-D634D5DEE147}" dt="2026-08-04T07:39:33.788" v="154" actId="1076"/>
          <ac:spMkLst>
            <pc:docMk/>
            <pc:sldMk cId="3548020311" sldId="2147476927"/>
            <ac:spMk id="82" creationId="{A170F722-C6F6-9908-D5E6-62ABBA16126E}"/>
          </ac:spMkLst>
        </pc:spChg>
        <pc:spChg chg="add mod">
          <ac:chgData name="黒田彩佳" userId="0223dc22-576d-4b8b-aee2-446b7b6f4794" providerId="ADAL" clId="{0F3FF4FE-D61B-407A-AB82-D634D5DEE147}" dt="2026-08-04T07:39:06.546" v="144" actId="1076"/>
          <ac:spMkLst>
            <pc:docMk/>
            <pc:sldMk cId="3548020311" sldId="2147476927"/>
            <ac:spMk id="88" creationId="{4663F356-4D05-7A33-7CBB-42D48B047339}"/>
          </ac:spMkLst>
        </pc:spChg>
        <pc:spChg chg="add mod">
          <ac:chgData name="黒田彩佳" userId="0223dc22-576d-4b8b-aee2-446b7b6f4794" providerId="ADAL" clId="{0F3FF4FE-D61B-407A-AB82-D634D5DEE147}" dt="2026-08-04T07:39:31.030" v="153" actId="14100"/>
          <ac:spMkLst>
            <pc:docMk/>
            <pc:sldMk cId="3548020311" sldId="2147476927"/>
            <ac:spMk id="90" creationId="{831E9F0F-8F9E-9B4B-3435-21919A967B31}"/>
          </ac:spMkLst>
        </pc:spChg>
        <pc:spChg chg="add mod">
          <ac:chgData name="黒田彩佳" userId="0223dc22-576d-4b8b-aee2-446b7b6f4794" providerId="ADAL" clId="{0F3FF4FE-D61B-407A-AB82-D634D5DEE147}" dt="2026-08-04T07:40:34.681" v="194" actId="20577"/>
          <ac:spMkLst>
            <pc:docMk/>
            <pc:sldMk cId="3548020311" sldId="2147476927"/>
            <ac:spMk id="91" creationId="{C9E0A15B-A32B-AE21-5FF7-54C070CBA124}"/>
          </ac:spMkLst>
        </pc:spChg>
        <pc:spChg chg="add mod">
          <ac:chgData name="黒田彩佳" userId="0223dc22-576d-4b8b-aee2-446b7b6f4794" providerId="ADAL" clId="{0F3FF4FE-D61B-407A-AB82-D634D5DEE147}" dt="2026-08-04T07:42:30.326" v="214" actId="1076"/>
          <ac:spMkLst>
            <pc:docMk/>
            <pc:sldMk cId="3548020311" sldId="2147476927"/>
            <ac:spMk id="93" creationId="{96EA143D-ABC9-3B0A-282F-72E136DD9D25}"/>
          </ac:spMkLst>
        </pc:spChg>
        <pc:spChg chg="add mod">
          <ac:chgData name="黒田彩佳" userId="0223dc22-576d-4b8b-aee2-446b7b6f4794" providerId="ADAL" clId="{0F3FF4FE-D61B-407A-AB82-D634D5DEE147}" dt="2026-08-04T07:42:09.506" v="210" actId="115"/>
          <ac:spMkLst>
            <pc:docMk/>
            <pc:sldMk cId="3548020311" sldId="2147476927"/>
            <ac:spMk id="95" creationId="{8F0C507D-8B16-D808-EB15-164B3EC6D315}"/>
          </ac:spMkLst>
        </pc:spChg>
        <pc:picChg chg="add del mod">
          <ac:chgData name="黒田彩佳" userId="0223dc22-576d-4b8b-aee2-446b7b6f4794" providerId="ADAL" clId="{0F3FF4FE-D61B-407A-AB82-D634D5DEE147}" dt="2026-08-04T07:25:00.288" v="3" actId="478"/>
          <ac:picMkLst>
            <pc:docMk/>
            <pc:sldMk cId="3548020311" sldId="2147476927"/>
            <ac:picMk id="31" creationId="{78BF3C2A-5276-FA4F-FE33-7E9E2E9EFFE1}"/>
          </ac:picMkLst>
        </pc:picChg>
        <pc:cxnChg chg="mod">
          <ac:chgData name="黒田彩佳" userId="0223dc22-576d-4b8b-aee2-446b7b6f4794" providerId="ADAL" clId="{0F3FF4FE-D61B-407A-AB82-D634D5DEE147}" dt="2026-08-04T07:32:01.872" v="110" actId="404"/>
          <ac:cxnSpMkLst>
            <pc:docMk/>
            <pc:sldMk cId="3548020311" sldId="2147476927"/>
            <ac:cxnSpMk id="16" creationId="{6E04E945-67A9-F703-8D65-D2563119D80E}"/>
          </ac:cxnSpMkLst>
        </pc:cxnChg>
        <pc:cxnChg chg="mod">
          <ac:chgData name="黒田彩佳" userId="0223dc22-576d-4b8b-aee2-446b7b6f4794" providerId="ADAL" clId="{0F3FF4FE-D61B-407A-AB82-D634D5DEE147}" dt="2026-08-04T07:32:01.872" v="110" actId="404"/>
          <ac:cxnSpMkLst>
            <pc:docMk/>
            <pc:sldMk cId="3548020311" sldId="2147476927"/>
            <ac:cxnSpMk id="19" creationId="{BA0E79C7-A72E-7797-F71B-347D74A3A932}"/>
          </ac:cxnSpMkLst>
        </pc:cxnChg>
        <pc:cxnChg chg="mod">
          <ac:chgData name="黒田彩佳" userId="0223dc22-576d-4b8b-aee2-446b7b6f4794" providerId="ADAL" clId="{0F3FF4FE-D61B-407A-AB82-D634D5DEE147}" dt="2026-08-04T07:31:23.628" v="104" actId="14100"/>
          <ac:cxnSpMkLst>
            <pc:docMk/>
            <pc:sldMk cId="3548020311" sldId="2147476927"/>
            <ac:cxnSpMk id="22" creationId="{991E2098-06AC-10F8-4316-DE5C44B20546}"/>
          </ac:cxnSpMkLst>
        </pc:cxnChg>
        <pc:cxnChg chg="mod">
          <ac:chgData name="黒田彩佳" userId="0223dc22-576d-4b8b-aee2-446b7b6f4794" providerId="ADAL" clId="{0F3FF4FE-D61B-407A-AB82-D634D5DEE147}" dt="2026-08-04T07:31:26.813" v="105" actId="14100"/>
          <ac:cxnSpMkLst>
            <pc:docMk/>
            <pc:sldMk cId="3548020311" sldId="2147476927"/>
            <ac:cxnSpMk id="25" creationId="{F7EC1BC9-C3CB-B84F-3283-D1BD3EFCE49C}"/>
          </ac:cxnSpMkLst>
        </pc:cxnChg>
        <pc:cxnChg chg="mod">
          <ac:chgData name="黒田彩佳" userId="0223dc22-576d-4b8b-aee2-446b7b6f4794" providerId="ADAL" clId="{0F3FF4FE-D61B-407A-AB82-D634D5DEE147}" dt="2026-08-04T07:32:16.196" v="111" actId="14100"/>
          <ac:cxnSpMkLst>
            <pc:docMk/>
            <pc:sldMk cId="3548020311" sldId="2147476927"/>
            <ac:cxnSpMk id="27" creationId="{2176AFCC-AEFD-E869-AB86-56E1CE12FF68}"/>
          </ac:cxnSpMkLst>
        </pc:cxnChg>
        <pc:cxnChg chg="mod">
          <ac:chgData name="黒田彩佳" userId="0223dc22-576d-4b8b-aee2-446b7b6f4794" providerId="ADAL" clId="{0F3FF4FE-D61B-407A-AB82-D634D5DEE147}" dt="2026-08-04T07:32:51.517" v="115" actId="14100"/>
          <ac:cxnSpMkLst>
            <pc:docMk/>
            <pc:sldMk cId="3548020311" sldId="2147476927"/>
            <ac:cxnSpMk id="29" creationId="{40022347-C3F6-ABCA-6E73-ED74F8D3B2A6}"/>
          </ac:cxnSpMkLst>
        </pc:cxnChg>
        <pc:cxnChg chg="mod">
          <ac:chgData name="黒田彩佳" userId="0223dc22-576d-4b8b-aee2-446b7b6f4794" providerId="ADAL" clId="{0F3FF4FE-D61B-407A-AB82-D634D5DEE147}" dt="2026-08-04T07:27:53.698" v="61" actId="14100"/>
          <ac:cxnSpMkLst>
            <pc:docMk/>
            <pc:sldMk cId="3548020311" sldId="2147476927"/>
            <ac:cxnSpMk id="33" creationId="{E38AEFAE-35EC-A6A6-154E-98B498FC82FC}"/>
          </ac:cxnSpMkLst>
        </pc:cxnChg>
        <pc:cxnChg chg="mod">
          <ac:chgData name="黒田彩佳" userId="0223dc22-576d-4b8b-aee2-446b7b6f4794" providerId="ADAL" clId="{0F3FF4FE-D61B-407A-AB82-D634D5DEE147}" dt="2026-08-04T07:28:06.956" v="66" actId="1076"/>
          <ac:cxnSpMkLst>
            <pc:docMk/>
            <pc:sldMk cId="3548020311" sldId="2147476927"/>
            <ac:cxnSpMk id="35" creationId="{0C66BBD1-DBCC-9F09-DAC7-B3ED8B0BCE97}"/>
          </ac:cxnSpMkLst>
        </pc:cxnChg>
        <pc:cxnChg chg="mod">
          <ac:chgData name="黒田彩佳" userId="0223dc22-576d-4b8b-aee2-446b7b6f4794" providerId="ADAL" clId="{0F3FF4FE-D61B-407A-AB82-D634D5DEE147}" dt="2026-08-04T07:30:45.733" v="95" actId="1076"/>
          <ac:cxnSpMkLst>
            <pc:docMk/>
            <pc:sldMk cId="3548020311" sldId="2147476927"/>
            <ac:cxnSpMk id="38" creationId="{B0F4E613-25DD-AFDE-17A0-EA7CCAFFC06F}"/>
          </ac:cxnSpMkLst>
        </pc:cxnChg>
        <pc:cxnChg chg="mod">
          <ac:chgData name="黒田彩佳" userId="0223dc22-576d-4b8b-aee2-446b7b6f4794" providerId="ADAL" clId="{0F3FF4FE-D61B-407A-AB82-D634D5DEE147}" dt="2026-08-04T07:28:56.308" v="74" actId="14100"/>
          <ac:cxnSpMkLst>
            <pc:docMk/>
            <pc:sldMk cId="3548020311" sldId="2147476927"/>
            <ac:cxnSpMk id="41" creationId="{8FE4415D-779A-8C9F-B077-A0D9A3FF86FA}"/>
          </ac:cxnSpMkLst>
        </pc:cxnChg>
        <pc:cxnChg chg="mod">
          <ac:chgData name="黒田彩佳" userId="0223dc22-576d-4b8b-aee2-446b7b6f4794" providerId="ADAL" clId="{0F3FF4FE-D61B-407A-AB82-D634D5DEE147}" dt="2026-08-04T07:32:57.594" v="117" actId="1076"/>
          <ac:cxnSpMkLst>
            <pc:docMk/>
            <pc:sldMk cId="3548020311" sldId="2147476927"/>
            <ac:cxnSpMk id="44" creationId="{918760CE-F809-1F33-5BBB-2CBB37D224CA}"/>
          </ac:cxnSpMkLst>
        </pc:cxnChg>
        <pc:cxnChg chg="mod">
          <ac:chgData name="黒田彩佳" userId="0223dc22-576d-4b8b-aee2-446b7b6f4794" providerId="ADAL" clId="{0F3FF4FE-D61B-407A-AB82-D634D5DEE147}" dt="2026-08-04T07:33:03.630" v="119" actId="1076"/>
          <ac:cxnSpMkLst>
            <pc:docMk/>
            <pc:sldMk cId="3548020311" sldId="2147476927"/>
            <ac:cxnSpMk id="45" creationId="{FDCEA6CC-DF2C-B6B4-36D2-72F8A8B8C570}"/>
          </ac:cxnSpMkLst>
        </pc:cxnChg>
        <pc:cxnChg chg="add del mod">
          <ac:chgData name="黒田彩佳" userId="0223dc22-576d-4b8b-aee2-446b7b6f4794" providerId="ADAL" clId="{0F3FF4FE-D61B-407A-AB82-D634D5DEE147}" dt="2026-08-04T07:39:11.777" v="146" actId="478"/>
          <ac:cxnSpMkLst>
            <pc:docMk/>
            <pc:sldMk cId="3548020311" sldId="2147476927"/>
            <ac:cxnSpMk id="84" creationId="{8867873E-DD4E-4F00-B7CD-ABCC4C396900}"/>
          </ac:cxnSpMkLst>
        </pc:cxnChg>
        <pc:cxnChg chg="add mod">
          <ac:chgData name="黒田彩佳" userId="0223dc22-576d-4b8b-aee2-446b7b6f4794" providerId="ADAL" clId="{0F3FF4FE-D61B-407A-AB82-D634D5DEE147}" dt="2026-08-04T07:42:32.332" v="215" actId="14100"/>
          <ac:cxnSpMkLst>
            <pc:docMk/>
            <pc:sldMk cId="3548020311" sldId="2147476927"/>
            <ac:cxnSpMk id="94" creationId="{E9C55603-5CA6-CF04-8C1F-7A2A7657EB22}"/>
          </ac:cxnSpMkLst>
        </pc:cxnChg>
      </pc:sldChg>
      <pc:sldChg chg="modSp mod">
        <pc:chgData name="黒田彩佳" userId="0223dc22-576d-4b8b-aee2-446b7b6f4794" providerId="ADAL" clId="{0F3FF4FE-D61B-407A-AB82-D634D5DEE147}" dt="2026-08-04T07:42:46.729" v="216" actId="2711"/>
        <pc:sldMkLst>
          <pc:docMk/>
          <pc:sldMk cId="2159290599" sldId="2147476928"/>
        </pc:sldMkLst>
        <pc:spChg chg="mod">
          <ac:chgData name="黒田彩佳" userId="0223dc22-576d-4b8b-aee2-446b7b6f4794" providerId="ADAL" clId="{0F3FF4FE-D61B-407A-AB82-D634D5DEE147}" dt="2026-08-04T07:42:46.729" v="216" actId="2711"/>
          <ac:spMkLst>
            <pc:docMk/>
            <pc:sldMk cId="2159290599" sldId="2147476928"/>
            <ac:spMk id="3" creationId="{D645BC12-9635-C9D8-B8B8-2E2EB75041A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2" y="2"/>
            <a:ext cx="2949787" cy="498693"/>
          </a:xfrm>
          <a:prstGeom prst="rect">
            <a:avLst/>
          </a:prstGeom>
        </p:spPr>
        <p:txBody>
          <a:bodyPr vert="horz" lIns="91427" tIns="45712" rIns="91427" bIns="45712"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5840" y="2"/>
            <a:ext cx="2949787" cy="498693"/>
          </a:xfrm>
          <a:prstGeom prst="rect">
            <a:avLst/>
          </a:prstGeom>
        </p:spPr>
        <p:txBody>
          <a:bodyPr vert="horz" lIns="91427" tIns="45712" rIns="91427" bIns="45712" rtlCol="0"/>
          <a:lstStyle>
            <a:lvl1pPr algn="r">
              <a:defRPr sz="1200"/>
            </a:lvl1pPr>
          </a:lstStyle>
          <a:p>
            <a:fld id="{1BE85F5F-924F-4E23-A266-2D30950B7788}" type="datetimeFigureOut">
              <a:rPr kumimoji="1" lang="ja-JP" altLang="en-US" smtClean="0"/>
              <a:t>2026/8/4</a:t>
            </a:fld>
            <a:endParaRPr kumimoji="1" lang="ja-JP" altLang="en-US"/>
          </a:p>
        </p:txBody>
      </p:sp>
      <p:sp>
        <p:nvSpPr>
          <p:cNvPr id="4" name="スライド イメージ プレースホルダー 3"/>
          <p:cNvSpPr>
            <a:spLocks noGrp="1" noRot="1" noChangeAspect="1"/>
          </p:cNvSpPr>
          <p:nvPr>
            <p:ph type="sldImg" idx="2"/>
          </p:nvPr>
        </p:nvSpPr>
        <p:spPr>
          <a:xfrm>
            <a:off x="2217738" y="1243013"/>
            <a:ext cx="2371725" cy="3354387"/>
          </a:xfrm>
          <a:prstGeom prst="rect">
            <a:avLst/>
          </a:prstGeom>
          <a:noFill/>
          <a:ln w="12700">
            <a:solidFill>
              <a:prstClr val="black"/>
            </a:solidFill>
          </a:ln>
        </p:spPr>
        <p:txBody>
          <a:bodyPr vert="horz" lIns="91427" tIns="45712" rIns="91427" bIns="45712" rtlCol="0" anchor="ctr"/>
          <a:lstStyle/>
          <a:p>
            <a:endParaRPr lang="ja-JP" altLang="en-US"/>
          </a:p>
        </p:txBody>
      </p:sp>
      <p:sp>
        <p:nvSpPr>
          <p:cNvPr id="5" name="ノート プレースホルダー 4"/>
          <p:cNvSpPr>
            <a:spLocks noGrp="1"/>
          </p:cNvSpPr>
          <p:nvPr>
            <p:ph type="body" sz="quarter" idx="3"/>
          </p:nvPr>
        </p:nvSpPr>
        <p:spPr>
          <a:xfrm>
            <a:off x="680721" y="4783307"/>
            <a:ext cx="5445760" cy="3913614"/>
          </a:xfrm>
          <a:prstGeom prst="rect">
            <a:avLst/>
          </a:prstGeom>
        </p:spPr>
        <p:txBody>
          <a:bodyPr vert="horz" lIns="91427" tIns="45712" rIns="91427" bIns="45712"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2" y="9440647"/>
            <a:ext cx="2949787" cy="498692"/>
          </a:xfrm>
          <a:prstGeom prst="rect">
            <a:avLst/>
          </a:prstGeom>
        </p:spPr>
        <p:txBody>
          <a:bodyPr vert="horz" lIns="91427" tIns="45712" rIns="91427" bIns="45712"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5840" y="9440647"/>
            <a:ext cx="2949787" cy="498692"/>
          </a:xfrm>
          <a:prstGeom prst="rect">
            <a:avLst/>
          </a:prstGeom>
        </p:spPr>
        <p:txBody>
          <a:bodyPr vert="horz" lIns="91427" tIns="45712" rIns="91427" bIns="45712" rtlCol="0" anchor="b"/>
          <a:lstStyle>
            <a:lvl1pPr algn="r">
              <a:defRPr sz="1200"/>
            </a:lvl1pPr>
          </a:lstStyle>
          <a:p>
            <a:fld id="{03FA3C70-0AE9-439C-AB35-57BB472035D6}" type="slidenum">
              <a:rPr kumimoji="1" lang="ja-JP" altLang="en-US" smtClean="0"/>
              <a:t>‹#›</a:t>
            </a:fld>
            <a:endParaRPr kumimoji="1" lang="ja-JP" altLang="en-US"/>
          </a:p>
        </p:txBody>
      </p:sp>
    </p:spTree>
    <p:extLst>
      <p:ext uri="{BB962C8B-B14F-4D97-AF65-F5344CB8AC3E}">
        <p14:creationId xmlns:p14="http://schemas.microsoft.com/office/powerpoint/2010/main" val="2872248649"/>
      </p:ext>
    </p:extLst>
  </p:cSld>
  <p:clrMap bg1="lt1" tx1="dk1" bg2="lt2" tx2="dk2" accent1="accent1" accent2="accent2" accent3="accent3" accent4="accent4" accent5="accent5" accent6="accent6" hlink="hlink" folHlink="folHlink"/>
  <p:notesStyle>
    <a:lvl1pPr marL="0" algn="l" defTabSz="3986052" rtl="0" eaLnBrk="1" latinLnBrk="0" hangingPunct="1">
      <a:defRPr kumimoji="1" sz="5231" kern="1200">
        <a:solidFill>
          <a:schemeClr val="tx1"/>
        </a:solidFill>
        <a:latin typeface="+mn-lt"/>
        <a:ea typeface="+mn-ea"/>
        <a:cs typeface="+mn-cs"/>
      </a:defRPr>
    </a:lvl1pPr>
    <a:lvl2pPr marL="1993026" algn="l" defTabSz="3986052" rtl="0" eaLnBrk="1" latinLnBrk="0" hangingPunct="1">
      <a:defRPr kumimoji="1" sz="5231" kern="1200">
        <a:solidFill>
          <a:schemeClr val="tx1"/>
        </a:solidFill>
        <a:latin typeface="+mn-lt"/>
        <a:ea typeface="+mn-ea"/>
        <a:cs typeface="+mn-cs"/>
      </a:defRPr>
    </a:lvl2pPr>
    <a:lvl3pPr marL="3986052" algn="l" defTabSz="3986052" rtl="0" eaLnBrk="1" latinLnBrk="0" hangingPunct="1">
      <a:defRPr kumimoji="1" sz="5231" kern="1200">
        <a:solidFill>
          <a:schemeClr val="tx1"/>
        </a:solidFill>
        <a:latin typeface="+mn-lt"/>
        <a:ea typeface="+mn-ea"/>
        <a:cs typeface="+mn-cs"/>
      </a:defRPr>
    </a:lvl3pPr>
    <a:lvl4pPr marL="5979079" algn="l" defTabSz="3986052" rtl="0" eaLnBrk="1" latinLnBrk="0" hangingPunct="1">
      <a:defRPr kumimoji="1" sz="5231" kern="1200">
        <a:solidFill>
          <a:schemeClr val="tx1"/>
        </a:solidFill>
        <a:latin typeface="+mn-lt"/>
        <a:ea typeface="+mn-ea"/>
        <a:cs typeface="+mn-cs"/>
      </a:defRPr>
    </a:lvl4pPr>
    <a:lvl5pPr marL="7972105" algn="l" defTabSz="3986052" rtl="0" eaLnBrk="1" latinLnBrk="0" hangingPunct="1">
      <a:defRPr kumimoji="1" sz="5231" kern="1200">
        <a:solidFill>
          <a:schemeClr val="tx1"/>
        </a:solidFill>
        <a:latin typeface="+mn-lt"/>
        <a:ea typeface="+mn-ea"/>
        <a:cs typeface="+mn-cs"/>
      </a:defRPr>
    </a:lvl5pPr>
    <a:lvl6pPr marL="9965131" algn="l" defTabSz="3986052" rtl="0" eaLnBrk="1" latinLnBrk="0" hangingPunct="1">
      <a:defRPr kumimoji="1" sz="5231" kern="1200">
        <a:solidFill>
          <a:schemeClr val="tx1"/>
        </a:solidFill>
        <a:latin typeface="+mn-lt"/>
        <a:ea typeface="+mn-ea"/>
        <a:cs typeface="+mn-cs"/>
      </a:defRPr>
    </a:lvl6pPr>
    <a:lvl7pPr marL="11958157" algn="l" defTabSz="3986052" rtl="0" eaLnBrk="1" latinLnBrk="0" hangingPunct="1">
      <a:defRPr kumimoji="1" sz="5231" kern="1200">
        <a:solidFill>
          <a:schemeClr val="tx1"/>
        </a:solidFill>
        <a:latin typeface="+mn-lt"/>
        <a:ea typeface="+mn-ea"/>
        <a:cs typeface="+mn-cs"/>
      </a:defRPr>
    </a:lvl7pPr>
    <a:lvl8pPr marL="13951184" algn="l" defTabSz="3986052" rtl="0" eaLnBrk="1" latinLnBrk="0" hangingPunct="1">
      <a:defRPr kumimoji="1" sz="5231" kern="1200">
        <a:solidFill>
          <a:schemeClr val="tx1"/>
        </a:solidFill>
        <a:latin typeface="+mn-lt"/>
        <a:ea typeface="+mn-ea"/>
        <a:cs typeface="+mn-cs"/>
      </a:defRPr>
    </a:lvl8pPr>
    <a:lvl9pPr marL="15944210" algn="l" defTabSz="3986052" rtl="0" eaLnBrk="1" latinLnBrk="0" hangingPunct="1">
      <a:defRPr kumimoji="1" sz="523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1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15.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5.w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5.w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18.jpe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slideMaster" Target="../slideMasters/slideMaster2.xml"/><Relationship Id="rId4" Type="http://schemas.openxmlformats.org/officeDocument/2006/relationships/image" Target="../media/image18.jpeg"/></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3.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1.jpeg"/><Relationship Id="rId1" Type="http://schemas.openxmlformats.org/officeDocument/2006/relationships/slideMaster" Target="../slideMasters/slideMaster3.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15.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15.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5.wmf"/></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5.wmf"/></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3.xml"/><Relationship Id="rId4" Type="http://schemas.openxmlformats.org/officeDocument/2006/relationships/image" Target="../media/image18.jpeg"/></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表紙（省内共通）">
    <p:spTree>
      <p:nvGrpSpPr>
        <p:cNvPr id="1" name=""/>
        <p:cNvGrpSpPr/>
        <p:nvPr/>
      </p:nvGrpSpPr>
      <p:grpSpPr>
        <a:xfrm>
          <a:off x="0" y="0"/>
          <a:ext cx="0" cy="0"/>
          <a:chOff x="0" y="0"/>
          <a:chExt cx="0" cy="0"/>
        </a:xfrm>
      </p:grpSpPr>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4" name="Picture 2">
            <a:extLst>
              <a:ext uri="{FF2B5EF4-FFF2-40B4-BE49-F238E27FC236}">
                <a16:creationId xmlns:a16="http://schemas.microsoft.com/office/drawing/2014/main" id="{76484A44-3003-4277-9737-236918E2A043}"/>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2365223" y="8487725"/>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3" name="グループ化 22">
            <a:extLst>
              <a:ext uri="{FF2B5EF4-FFF2-40B4-BE49-F238E27FC236}">
                <a16:creationId xmlns:a16="http://schemas.microsoft.com/office/drawing/2014/main" id="{69427F34-BDBE-48D8-A7F4-1EE85CF4440A}"/>
              </a:ext>
            </a:extLst>
          </p:cNvPr>
          <p:cNvGrpSpPr/>
          <p:nvPr userDrawn="1"/>
        </p:nvGrpSpPr>
        <p:grpSpPr>
          <a:xfrm>
            <a:off x="2929353" y="16940135"/>
            <a:ext cx="24416519" cy="5707406"/>
            <a:chOff x="1034510" y="2991837"/>
            <a:chExt cx="8622792" cy="1007999"/>
          </a:xfrm>
        </p:grpSpPr>
        <p:cxnSp>
          <p:nvCxnSpPr>
            <p:cNvPr id="15" name="直線コネクタ 14">
              <a:extLst>
                <a:ext uri="{FF2B5EF4-FFF2-40B4-BE49-F238E27FC236}">
                  <a16:creationId xmlns:a16="http://schemas.microsoft.com/office/drawing/2014/main" id="{4E3800AC-DAF6-41B1-810E-4A51489649E0}"/>
                </a:ext>
              </a:extLst>
            </p:cNvPr>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7CF90A11-AE44-4385-824C-1819712F0D92}"/>
                </a:ext>
              </a:extLst>
            </p:cNvPr>
            <p:cNvCxnSpPr/>
            <p:nvPr userDrawn="1"/>
          </p:nvCxnSpPr>
          <p:spPr>
            <a:xfrm>
              <a:off x="1034510" y="3999836"/>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30" name="タイトル 29">
            <a:extLst>
              <a:ext uri="{FF2B5EF4-FFF2-40B4-BE49-F238E27FC236}">
                <a16:creationId xmlns:a16="http://schemas.microsoft.com/office/drawing/2014/main" id="{D7232AF9-EC33-4888-B5A0-D03E836B4382}"/>
              </a:ext>
            </a:extLst>
          </p:cNvPr>
          <p:cNvSpPr>
            <a:spLocks noGrp="1"/>
          </p:cNvSpPr>
          <p:nvPr>
            <p:ph type="title"/>
          </p:nvPr>
        </p:nvSpPr>
        <p:spPr>
          <a:xfrm>
            <a:off x="2929345" y="16940151"/>
            <a:ext cx="24465245" cy="5707412"/>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endParaRPr kumimoji="1" lang="ja-JP" altLang="en-US"/>
          </a:p>
        </p:txBody>
      </p:sp>
      <p:sp>
        <p:nvSpPr>
          <p:cNvPr id="27" name="コンテンツ プレースホルダー 21">
            <a:extLst>
              <a:ext uri="{FF2B5EF4-FFF2-40B4-BE49-F238E27FC236}">
                <a16:creationId xmlns:a16="http://schemas.microsoft.com/office/drawing/2014/main" id="{730FB38C-75FA-4F17-A448-34BAAD2B4753}"/>
              </a:ext>
            </a:extLst>
          </p:cNvPr>
          <p:cNvSpPr>
            <a:spLocks noGrp="1"/>
          </p:cNvSpPr>
          <p:nvPr>
            <p:ph sz="quarter" idx="14" hasCustomPrompt="1"/>
          </p:nvPr>
        </p:nvSpPr>
        <p:spPr>
          <a:xfrm>
            <a:off x="2929345" y="23491024"/>
            <a:ext cx="24465245" cy="2446037"/>
          </a:xfrm>
          <a:prstGeom prst="rect">
            <a:avLst/>
          </a:prstGeom>
        </p:spPr>
        <p:txBody>
          <a:bodyPr lIns="0" tIns="0" rIns="0" bIns="0" anchor="ctr" anchorCtr="0"/>
          <a:lstStyle>
            <a:lvl1pPr>
              <a:defRPr sz="5226" b="1">
                <a:solidFill>
                  <a:schemeClr val="bg2"/>
                </a:solidFill>
                <a:latin typeface="Meiryo UI" panose="020B0604030504040204" pitchFamily="50" charset="-128"/>
                <a:ea typeface="Meiryo UI" panose="020B0604030504040204" pitchFamily="50" charset="-128"/>
              </a:defRPr>
            </a:lvl1pPr>
          </a:lstStyle>
          <a:p>
            <a:pPr lvl="0"/>
            <a:r>
              <a:rPr kumimoji="1" lang="ja-JP" altLang="en-US"/>
              <a:t>サブタイトル</a:t>
            </a:r>
          </a:p>
        </p:txBody>
      </p:sp>
      <p:sp>
        <p:nvSpPr>
          <p:cNvPr id="31" name="コンテンツ プレースホルダー 21">
            <a:extLst>
              <a:ext uri="{FF2B5EF4-FFF2-40B4-BE49-F238E27FC236}">
                <a16:creationId xmlns:a16="http://schemas.microsoft.com/office/drawing/2014/main" id="{9693F458-7CAF-4411-88EF-755A4D8136DB}"/>
              </a:ext>
            </a:extLst>
          </p:cNvPr>
          <p:cNvSpPr>
            <a:spLocks noGrp="1"/>
          </p:cNvSpPr>
          <p:nvPr>
            <p:ph sz="quarter" idx="15" hasCustomPrompt="1"/>
          </p:nvPr>
        </p:nvSpPr>
        <p:spPr>
          <a:xfrm>
            <a:off x="10065041" y="30779569"/>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en-US" altLang="ja-JP"/>
              <a:t>0000</a:t>
            </a:r>
            <a:r>
              <a:rPr kumimoji="1" lang="ja-JP" altLang="en-US"/>
              <a:t>年</a:t>
            </a:r>
            <a:r>
              <a:rPr kumimoji="1" lang="en-US" altLang="ja-JP"/>
              <a:t>00</a:t>
            </a:r>
            <a:r>
              <a:rPr kumimoji="1" lang="ja-JP" altLang="en-US"/>
              <a:t>月</a:t>
            </a:r>
            <a:r>
              <a:rPr kumimoji="1" lang="en-US" altLang="ja-JP"/>
              <a:t>00</a:t>
            </a:r>
            <a:r>
              <a:rPr kumimoji="1" lang="ja-JP" altLang="en-US"/>
              <a:t>日</a:t>
            </a:r>
          </a:p>
        </p:txBody>
      </p:sp>
      <p:sp>
        <p:nvSpPr>
          <p:cNvPr id="32" name="コンテンツ プレースホルダー 21">
            <a:extLst>
              <a:ext uri="{FF2B5EF4-FFF2-40B4-BE49-F238E27FC236}">
                <a16:creationId xmlns:a16="http://schemas.microsoft.com/office/drawing/2014/main" id="{1645C6DC-6217-43BE-8989-B6A0BD9C2349}"/>
              </a:ext>
            </a:extLst>
          </p:cNvPr>
          <p:cNvSpPr>
            <a:spLocks noGrp="1"/>
          </p:cNvSpPr>
          <p:nvPr>
            <p:ph sz="quarter" idx="16" hasCustomPrompt="1"/>
          </p:nvPr>
        </p:nvSpPr>
        <p:spPr>
          <a:xfrm>
            <a:off x="10065041" y="32410257"/>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ja-JP" altLang="en-US"/>
              <a:t>所属　名前</a:t>
            </a:r>
          </a:p>
        </p:txBody>
      </p:sp>
      <p:grpSp>
        <p:nvGrpSpPr>
          <p:cNvPr id="18" name="グループ化 10"/>
          <p:cNvGrpSpPr>
            <a:grpSpLocks/>
          </p:cNvGrpSpPr>
          <p:nvPr userDrawn="1"/>
        </p:nvGrpSpPr>
        <p:grpSpPr bwMode="auto">
          <a:xfrm>
            <a:off x="8700429" y="35748972"/>
            <a:ext cx="6109004" cy="3511550"/>
            <a:chOff x="323528" y="1124744"/>
            <a:chExt cx="8820472" cy="2955578"/>
          </a:xfrm>
        </p:grpSpPr>
        <p:pic>
          <p:nvPicPr>
            <p:cNvPr id="1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124744"/>
              <a:ext cx="8820472" cy="29555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8" y="1404640"/>
              <a:ext cx="2800305" cy="2456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1" name="図 50" descr="image003"/>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6238729" y="35651091"/>
            <a:ext cx="3828708" cy="4026075"/>
          </a:xfrm>
          <a:prstGeom prst="rect">
            <a:avLst/>
          </a:prstGeom>
          <a:noFill/>
          <a:ln w="9525">
            <a:solidFill>
              <a:schemeClr val="accent2">
                <a:lumMod val="40000"/>
                <a:lumOff val="60000"/>
              </a:schemeClr>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954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表紙（再循局用）">
    <p:spTree>
      <p:nvGrpSpPr>
        <p:cNvPr id="1" name=""/>
        <p:cNvGrpSpPr/>
        <p:nvPr/>
      </p:nvGrpSpPr>
      <p:grpSpPr>
        <a:xfrm>
          <a:off x="0" y="0"/>
          <a:ext cx="0" cy="0"/>
          <a:chOff x="0" y="0"/>
          <a:chExt cx="0" cy="0"/>
        </a:xfrm>
      </p:grpSpPr>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4" name="Picture 2">
            <a:extLst>
              <a:ext uri="{FF2B5EF4-FFF2-40B4-BE49-F238E27FC236}">
                <a16:creationId xmlns:a16="http://schemas.microsoft.com/office/drawing/2014/main" id="{76484A44-3003-4277-9737-236918E2A043}"/>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2392769" y="35326202"/>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3" name="グループ化 22">
            <a:extLst>
              <a:ext uri="{FF2B5EF4-FFF2-40B4-BE49-F238E27FC236}">
                <a16:creationId xmlns:a16="http://schemas.microsoft.com/office/drawing/2014/main" id="{69427F34-BDBE-48D8-A7F4-1EE85CF4440A}"/>
              </a:ext>
            </a:extLst>
          </p:cNvPr>
          <p:cNvGrpSpPr/>
          <p:nvPr userDrawn="1"/>
        </p:nvGrpSpPr>
        <p:grpSpPr>
          <a:xfrm>
            <a:off x="2929353" y="16940135"/>
            <a:ext cx="24416519" cy="5707406"/>
            <a:chOff x="1034510" y="2991837"/>
            <a:chExt cx="8622792" cy="1007999"/>
          </a:xfrm>
        </p:grpSpPr>
        <p:cxnSp>
          <p:nvCxnSpPr>
            <p:cNvPr id="15" name="直線コネクタ 14">
              <a:extLst>
                <a:ext uri="{FF2B5EF4-FFF2-40B4-BE49-F238E27FC236}">
                  <a16:creationId xmlns:a16="http://schemas.microsoft.com/office/drawing/2014/main" id="{4E3800AC-DAF6-41B1-810E-4A51489649E0}"/>
                </a:ext>
              </a:extLst>
            </p:cNvPr>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7CF90A11-AE44-4385-824C-1819712F0D92}"/>
                </a:ext>
              </a:extLst>
            </p:cNvPr>
            <p:cNvCxnSpPr/>
            <p:nvPr userDrawn="1"/>
          </p:nvCxnSpPr>
          <p:spPr>
            <a:xfrm>
              <a:off x="1034510" y="3999836"/>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30" name="タイトル 29">
            <a:extLst>
              <a:ext uri="{FF2B5EF4-FFF2-40B4-BE49-F238E27FC236}">
                <a16:creationId xmlns:a16="http://schemas.microsoft.com/office/drawing/2014/main" id="{D7232AF9-EC33-4888-B5A0-D03E836B4382}"/>
              </a:ext>
            </a:extLst>
          </p:cNvPr>
          <p:cNvSpPr>
            <a:spLocks noGrp="1"/>
          </p:cNvSpPr>
          <p:nvPr>
            <p:ph type="title" hasCustomPrompt="1"/>
          </p:nvPr>
        </p:nvSpPr>
        <p:spPr>
          <a:xfrm>
            <a:off x="2929345" y="16940151"/>
            <a:ext cx="24465245" cy="5707412"/>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表紙タイトル</a:t>
            </a:r>
          </a:p>
        </p:txBody>
      </p:sp>
      <p:sp>
        <p:nvSpPr>
          <p:cNvPr id="27" name="コンテンツ プレースホルダー 21">
            <a:extLst>
              <a:ext uri="{FF2B5EF4-FFF2-40B4-BE49-F238E27FC236}">
                <a16:creationId xmlns:a16="http://schemas.microsoft.com/office/drawing/2014/main" id="{730FB38C-75FA-4F17-A448-34BAAD2B4753}"/>
              </a:ext>
            </a:extLst>
          </p:cNvPr>
          <p:cNvSpPr>
            <a:spLocks noGrp="1"/>
          </p:cNvSpPr>
          <p:nvPr>
            <p:ph sz="quarter" idx="14" hasCustomPrompt="1"/>
          </p:nvPr>
        </p:nvSpPr>
        <p:spPr>
          <a:xfrm>
            <a:off x="2929345" y="23491024"/>
            <a:ext cx="24465245" cy="2446037"/>
          </a:xfrm>
          <a:prstGeom prst="rect">
            <a:avLst/>
          </a:prstGeom>
        </p:spPr>
        <p:txBody>
          <a:bodyPr lIns="0" tIns="0" rIns="0" bIns="0" anchor="ctr" anchorCtr="0"/>
          <a:lstStyle>
            <a:lvl1pPr>
              <a:defRPr sz="5226" b="1">
                <a:solidFill>
                  <a:schemeClr val="bg2"/>
                </a:solidFill>
                <a:latin typeface="Meiryo UI" panose="020B0604030504040204" pitchFamily="50" charset="-128"/>
                <a:ea typeface="Meiryo UI" panose="020B0604030504040204" pitchFamily="50" charset="-128"/>
              </a:defRPr>
            </a:lvl1pPr>
          </a:lstStyle>
          <a:p>
            <a:pPr lvl="0"/>
            <a:r>
              <a:rPr kumimoji="1" lang="ja-JP" altLang="en-US"/>
              <a:t>サブタイトル</a:t>
            </a:r>
          </a:p>
        </p:txBody>
      </p:sp>
      <p:sp>
        <p:nvSpPr>
          <p:cNvPr id="31" name="コンテンツ プレースホルダー 21">
            <a:extLst>
              <a:ext uri="{FF2B5EF4-FFF2-40B4-BE49-F238E27FC236}">
                <a16:creationId xmlns:a16="http://schemas.microsoft.com/office/drawing/2014/main" id="{9693F458-7CAF-4411-88EF-755A4D8136DB}"/>
              </a:ext>
            </a:extLst>
          </p:cNvPr>
          <p:cNvSpPr>
            <a:spLocks noGrp="1"/>
          </p:cNvSpPr>
          <p:nvPr>
            <p:ph sz="quarter" idx="15" hasCustomPrompt="1"/>
          </p:nvPr>
        </p:nvSpPr>
        <p:spPr>
          <a:xfrm>
            <a:off x="10065041" y="30779569"/>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en-US" altLang="ja-JP"/>
              <a:t>0000</a:t>
            </a:r>
            <a:r>
              <a:rPr kumimoji="1" lang="ja-JP" altLang="en-US"/>
              <a:t>年</a:t>
            </a:r>
            <a:r>
              <a:rPr kumimoji="1" lang="en-US" altLang="ja-JP"/>
              <a:t>00</a:t>
            </a:r>
            <a:r>
              <a:rPr kumimoji="1" lang="ja-JP" altLang="en-US"/>
              <a:t>月</a:t>
            </a:r>
            <a:r>
              <a:rPr kumimoji="1" lang="en-US" altLang="ja-JP"/>
              <a:t>00</a:t>
            </a:r>
            <a:r>
              <a:rPr kumimoji="1" lang="ja-JP" altLang="en-US"/>
              <a:t>日</a:t>
            </a:r>
          </a:p>
        </p:txBody>
      </p:sp>
      <p:sp>
        <p:nvSpPr>
          <p:cNvPr id="32" name="コンテンツ プレースホルダー 21">
            <a:extLst>
              <a:ext uri="{FF2B5EF4-FFF2-40B4-BE49-F238E27FC236}">
                <a16:creationId xmlns:a16="http://schemas.microsoft.com/office/drawing/2014/main" id="{1645C6DC-6217-43BE-8989-B6A0BD9C2349}"/>
              </a:ext>
            </a:extLst>
          </p:cNvPr>
          <p:cNvSpPr>
            <a:spLocks noGrp="1"/>
          </p:cNvSpPr>
          <p:nvPr>
            <p:ph sz="quarter" idx="16" hasCustomPrompt="1"/>
          </p:nvPr>
        </p:nvSpPr>
        <p:spPr>
          <a:xfrm>
            <a:off x="10065041" y="32410257"/>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ja-JP" altLang="en-US"/>
              <a:t>所属　名前</a:t>
            </a:r>
          </a:p>
        </p:txBody>
      </p:sp>
      <p:pic>
        <p:nvPicPr>
          <p:cNvPr id="17" name="Picture 3"/>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0621133" y="6183583"/>
            <a:ext cx="6190893" cy="7015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13160601" y="6033059"/>
            <a:ext cx="4002734" cy="6932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図 2"/>
          <p:cNvPicPr>
            <a:picLocks noChangeAspect="1"/>
          </p:cNvPicPr>
          <p:nvPr userDrawn="1"/>
        </p:nvPicPr>
        <p:blipFill>
          <a:blip r:embed="rId5" cstate="print">
            <a:extLst>
              <a:ext uri="{28A0092B-C50C-407E-A947-70E740481C1C}">
                <a14:useLocalDpi xmlns:a14="http://schemas.microsoft.com/office/drawing/2010/main"/>
              </a:ext>
            </a:extLst>
          </a:blip>
          <a:srcRect/>
          <a:stretch>
            <a:fillRect/>
          </a:stretch>
        </p:blipFill>
        <p:spPr bwMode="auto">
          <a:xfrm>
            <a:off x="2516098" y="6121150"/>
            <a:ext cx="8568472" cy="672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5091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裏表紙">
    <p:spTree>
      <p:nvGrpSpPr>
        <p:cNvPr id="1" name=""/>
        <p:cNvGrpSpPr/>
        <p:nvPr/>
      </p:nvGrpSpPr>
      <p:grpSpPr>
        <a:xfrm>
          <a:off x="0" y="0"/>
          <a:ext cx="0" cy="0"/>
          <a:chOff x="0" y="0"/>
          <a:chExt cx="0" cy="0"/>
        </a:xfrm>
      </p:grpSpPr>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7" name="Picture 2">
            <a:extLst>
              <a:ext uri="{FF2B5EF4-FFF2-40B4-BE49-F238E27FC236}">
                <a16:creationId xmlns:a16="http://schemas.microsoft.com/office/drawing/2014/main" id="{763CBD03-2A6D-45D7-9768-1358FBBD1C80}"/>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rot="10800000">
            <a:off x="12392772" y="19475322"/>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2761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裏表紙_出力用">
    <p:spTree>
      <p:nvGrpSpPr>
        <p:cNvPr id="1" name=""/>
        <p:cNvGrpSpPr/>
        <p:nvPr/>
      </p:nvGrpSpPr>
      <p:grpSpPr>
        <a:xfrm>
          <a:off x="0" y="0"/>
          <a:ext cx="0" cy="0"/>
          <a:chOff x="0" y="0"/>
          <a:chExt cx="0" cy="0"/>
        </a:xfrm>
      </p:grpSpPr>
      <p:pic>
        <p:nvPicPr>
          <p:cNvPr id="3" name="Picture 11" descr="ç°å¢ç">
            <a:extLst>
              <a:ext uri="{FF2B5EF4-FFF2-40B4-BE49-F238E27FC236}">
                <a16:creationId xmlns:a16="http://schemas.microsoft.com/office/drawing/2014/main" id="{CD100471-1EDD-4161-8484-6C512DF6789E}"/>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3194643" y="17946455"/>
            <a:ext cx="3965958" cy="8122591"/>
          </a:xfrm>
          <a:prstGeom prst="rect">
            <a:avLst/>
          </a:prstGeom>
          <a:noFill/>
          <a:extLst>
            <a:ext uri="{909E8E84-426E-40DD-AFC4-6F175D3DCCD1}">
              <a14:hiddenFill xmlns:a14="http://schemas.microsoft.com/office/drawing/2010/main">
                <a:solidFill>
                  <a:srgbClr val="FFFFFF"/>
                </a:solidFill>
              </a14:hiddenFill>
            </a:ext>
          </a:extLst>
        </p:spPr>
      </p:pic>
      <p:pic>
        <p:nvPicPr>
          <p:cNvPr id="4" name="グラフィックス 3">
            <a:extLst>
              <a:ext uri="{FF2B5EF4-FFF2-40B4-BE49-F238E27FC236}">
                <a16:creationId xmlns:a16="http://schemas.microsoft.com/office/drawing/2014/main" id="{06FC97B0-55FB-4107-8E24-B3EC1A557AEC}"/>
              </a:ext>
            </a:extLst>
          </p:cNvPr>
          <p:cNvPicPr>
            <a:picLocks/>
          </p:cNvPicPr>
          <p:nvPr userDrawn="1"/>
        </p:nvPicPr>
        <p:blipFill>
          <a:blip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0456" y="2241296"/>
            <a:ext cx="28338910" cy="38321208"/>
          </a:xfrm>
          <a:prstGeom prst="rect">
            <a:avLst/>
          </a:prstGeom>
        </p:spPr>
      </p:pic>
    </p:spTree>
    <p:extLst>
      <p:ext uri="{BB962C8B-B14F-4D97-AF65-F5344CB8AC3E}">
        <p14:creationId xmlns:p14="http://schemas.microsoft.com/office/powerpoint/2010/main" val="1230935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中扉">
    <p:spTree>
      <p:nvGrpSpPr>
        <p:cNvPr id="1" name=""/>
        <p:cNvGrpSpPr/>
        <p:nvPr/>
      </p:nvGrpSpPr>
      <p:grpSpPr>
        <a:xfrm>
          <a:off x="0" y="0"/>
          <a:ext cx="0" cy="0"/>
          <a:chOff x="0" y="0"/>
          <a:chExt cx="0" cy="0"/>
        </a:xfrm>
      </p:grpSpPr>
      <p:sp>
        <p:nvSpPr>
          <p:cNvPr id="3" name="四角形: 角を丸くする 2">
            <a:extLst>
              <a:ext uri="{FF2B5EF4-FFF2-40B4-BE49-F238E27FC236}">
                <a16:creationId xmlns:a16="http://schemas.microsoft.com/office/drawing/2014/main" id="{A41B1502-2511-437B-8D13-C5707D9425E0}"/>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grpSp>
        <p:nvGrpSpPr>
          <p:cNvPr id="4" name="グループ化 3">
            <a:extLst>
              <a:ext uri="{FF2B5EF4-FFF2-40B4-BE49-F238E27FC236}">
                <a16:creationId xmlns:a16="http://schemas.microsoft.com/office/drawing/2014/main" id="{6022BE2B-C94E-4EA1-8D5F-B6FF40A5C82B}"/>
              </a:ext>
            </a:extLst>
          </p:cNvPr>
          <p:cNvGrpSpPr/>
          <p:nvPr userDrawn="1"/>
        </p:nvGrpSpPr>
        <p:grpSpPr>
          <a:xfrm>
            <a:off x="2929353" y="16509814"/>
            <a:ext cx="24416519" cy="9784136"/>
            <a:chOff x="1034510" y="2991837"/>
            <a:chExt cx="8622792" cy="1728000"/>
          </a:xfrm>
        </p:grpSpPr>
        <p:cxnSp>
          <p:nvCxnSpPr>
            <p:cNvPr id="5" name="直線コネクタ 4">
              <a:extLst>
                <a:ext uri="{FF2B5EF4-FFF2-40B4-BE49-F238E27FC236}">
                  <a16:creationId xmlns:a16="http://schemas.microsoft.com/office/drawing/2014/main" id="{4FC838C0-7A1B-42C5-8BB1-69879692B23E}"/>
                </a:ext>
              </a:extLst>
            </p:cNvPr>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 name="直線コネクタ 5">
              <a:extLst>
                <a:ext uri="{FF2B5EF4-FFF2-40B4-BE49-F238E27FC236}">
                  <a16:creationId xmlns:a16="http://schemas.microsoft.com/office/drawing/2014/main" id="{97EB7B27-A3AA-4865-967F-947004C8CF38}"/>
                </a:ext>
              </a:extLst>
            </p:cNvPr>
            <p:cNvCxnSpPr/>
            <p:nvPr userDrawn="1"/>
          </p:nvCxnSpPr>
          <p:spPr>
            <a:xfrm>
              <a:off x="1034510" y="4719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7" name="タイトル 29">
            <a:extLst>
              <a:ext uri="{FF2B5EF4-FFF2-40B4-BE49-F238E27FC236}">
                <a16:creationId xmlns:a16="http://schemas.microsoft.com/office/drawing/2014/main" id="{99661971-5207-448A-8A45-D3935E63EBC5}"/>
              </a:ext>
            </a:extLst>
          </p:cNvPr>
          <p:cNvSpPr>
            <a:spLocks noGrp="1"/>
          </p:cNvSpPr>
          <p:nvPr>
            <p:ph type="title" hasCustomPrompt="1"/>
          </p:nvPr>
        </p:nvSpPr>
        <p:spPr>
          <a:xfrm>
            <a:off x="2929345" y="16509814"/>
            <a:ext cx="24465245" cy="9784136"/>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中扉タイトル</a:t>
            </a:r>
          </a:p>
        </p:txBody>
      </p:sp>
      <p:sp>
        <p:nvSpPr>
          <p:cNvPr id="8" name="テキスト ボックス 7">
            <a:extLst>
              <a:ext uri="{FF2B5EF4-FFF2-40B4-BE49-F238E27FC236}">
                <a16:creationId xmlns:a16="http://schemas.microsoft.com/office/drawing/2014/main" id="{F65B5CD1-16BF-4814-9E5A-19B044B6FB5E}"/>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973432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中扉">
    <p:spTree>
      <p:nvGrpSpPr>
        <p:cNvPr id="1" name=""/>
        <p:cNvGrpSpPr/>
        <p:nvPr/>
      </p:nvGrpSpPr>
      <p:grpSpPr>
        <a:xfrm>
          <a:off x="0" y="0"/>
          <a:ext cx="0" cy="0"/>
          <a:chOff x="0" y="0"/>
          <a:chExt cx="0" cy="0"/>
        </a:xfrm>
      </p:grpSpPr>
      <p:sp>
        <p:nvSpPr>
          <p:cNvPr id="8" name="テキスト ボックス 7">
            <a:extLst>
              <a:ext uri="{FF2B5EF4-FFF2-40B4-BE49-F238E27FC236}">
                <a16:creationId xmlns:a16="http://schemas.microsoft.com/office/drawing/2014/main" id="{F65B5CD1-16BF-4814-9E5A-19B044B6FB5E}"/>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113"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3668" b="0">
              <a:latin typeface="Arial" panose="020B0604020202020204" pitchFamily="34" charset="0"/>
              <a:ea typeface="メイリオ" panose="020B0604030504040204" pitchFamily="50" charset="-128"/>
              <a:cs typeface="Arial" panose="020B0604020202020204" pitchFamily="34" charset="0"/>
            </a:endParaRPr>
          </a:p>
        </p:txBody>
      </p:sp>
      <p:sp>
        <p:nvSpPr>
          <p:cNvPr id="9" name="テキスト ボックス 27"/>
          <p:cNvSpPr txBox="1">
            <a:spLocks noChangeArrowheads="1"/>
          </p:cNvSpPr>
          <p:nvPr userDrawn="1"/>
        </p:nvSpPr>
        <p:spPr bwMode="auto">
          <a:xfrm>
            <a:off x="0" y="16907549"/>
            <a:ext cx="30275213" cy="8988665"/>
          </a:xfrm>
          <a:prstGeom prst="rect">
            <a:avLst/>
          </a:prstGeom>
          <a:solidFill>
            <a:srgbClr val="92D05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nchorCtr="0">
            <a:no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lvl="0" algn="ctr">
              <a:spcBef>
                <a:spcPct val="0"/>
              </a:spcBef>
              <a:buNone/>
            </a:pPr>
            <a:endParaRPr kumimoji="1" lang="ja-JP" altLang="en-US" sz="11003" b="0" i="0" u="none" strike="noStrike" kern="1200" cap="none" spc="0" normalizeH="0" baseline="0" noProof="0">
              <a:ln>
                <a:noFill/>
              </a:ln>
              <a:solidFill>
                <a:prstClr val="white"/>
              </a:solidFill>
              <a:effectLst/>
              <a:uLnTx/>
              <a:uFillTx/>
              <a:latin typeface="HGP創英角ｺﾞｼｯｸUB" pitchFamily="50" charset="-128"/>
              <a:ea typeface="HGP創英角ｺﾞｼｯｸUB" pitchFamily="50" charset="-128"/>
            </a:endParaRPr>
          </a:p>
        </p:txBody>
      </p:sp>
      <p:sp>
        <p:nvSpPr>
          <p:cNvPr id="4" name="タイトル 29">
            <a:extLst>
              <a:ext uri="{FF2B5EF4-FFF2-40B4-BE49-F238E27FC236}">
                <a16:creationId xmlns:a16="http://schemas.microsoft.com/office/drawing/2014/main" id="{99661971-5207-448A-8A45-D3935E63EBC5}"/>
              </a:ext>
            </a:extLst>
          </p:cNvPr>
          <p:cNvSpPr>
            <a:spLocks noGrp="1"/>
          </p:cNvSpPr>
          <p:nvPr>
            <p:ph type="title" hasCustomPrompt="1"/>
          </p:nvPr>
        </p:nvSpPr>
        <p:spPr>
          <a:xfrm>
            <a:off x="2929345" y="16907549"/>
            <a:ext cx="24465245" cy="8988665"/>
          </a:xfrm>
          <a:prstGeom prst="rect">
            <a:avLst/>
          </a:prstGeom>
        </p:spPr>
        <p:txBody>
          <a:bodyPr lIns="0" tIns="72000" rIns="0" bIns="0" anchor="ctr" anchorCtr="0">
            <a:normAutofit/>
          </a:bodyPr>
          <a:lstStyle>
            <a:lvl1pPr>
              <a:defRPr lang="ja-JP" altLang="en-US" sz="9410" b="1" dirty="0">
                <a:solidFill>
                  <a:schemeClr val="bg1"/>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中扉タイトル</a:t>
            </a:r>
          </a:p>
        </p:txBody>
      </p:sp>
    </p:spTree>
    <p:extLst>
      <p:ext uri="{BB962C8B-B14F-4D97-AF65-F5344CB8AC3E}">
        <p14:creationId xmlns:p14="http://schemas.microsoft.com/office/powerpoint/2010/main" val="3515268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目次">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73E2C914-D6BF-434B-B748-5B031C7A75D4}"/>
              </a:ext>
            </a:extLst>
          </p:cNvPr>
          <p:cNvGrpSpPr/>
          <p:nvPr userDrawn="1"/>
        </p:nvGrpSpPr>
        <p:grpSpPr>
          <a:xfrm>
            <a:off x="316918" y="1227528"/>
            <a:ext cx="29516945" cy="4503283"/>
            <a:chOff x="111919" y="216797"/>
            <a:chExt cx="10424028" cy="795336"/>
          </a:xfrm>
        </p:grpSpPr>
        <p:pic>
          <p:nvPicPr>
            <p:cNvPr id="18" name="Picture 11" descr="ç°å¢ç">
              <a:extLst>
                <a:ext uri="{FF2B5EF4-FFF2-40B4-BE49-F238E27FC236}">
                  <a16:creationId xmlns:a16="http://schemas.microsoft.com/office/drawing/2014/main" id="{4DD819AC-A446-46A2-9201-D9B1AB528E08}"/>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9956006" y="300775"/>
              <a:ext cx="579941" cy="559908"/>
            </a:xfrm>
            <a:prstGeom prst="rect">
              <a:avLst/>
            </a:prstGeom>
            <a:noFill/>
            <a:extLst>
              <a:ext uri="{909E8E84-426E-40DD-AFC4-6F175D3DCCD1}">
                <a14:hiddenFill xmlns:a14="http://schemas.microsoft.com/office/drawing/2010/main">
                  <a:solidFill>
                    <a:srgbClr val="FFFFFF"/>
                  </a:solidFill>
                </a14:hiddenFill>
              </a:ext>
            </a:extLst>
          </p:spPr>
        </p:pic>
        <p:sp>
          <p:nvSpPr>
            <p:cNvPr id="19" name="Freeform 13">
              <a:extLst>
                <a:ext uri="{FF2B5EF4-FFF2-40B4-BE49-F238E27FC236}">
                  <a16:creationId xmlns:a16="http://schemas.microsoft.com/office/drawing/2014/main" id="{9E9EE105-883D-4267-B8FF-D61BDDD6E4FC}"/>
                </a:ext>
              </a:extLst>
            </p:cNvPr>
            <p:cNvSpPr>
              <a:spLocks/>
            </p:cNvSpPr>
            <p:nvPr userDrawn="1"/>
          </p:nvSpPr>
          <p:spPr bwMode="auto">
            <a:xfrm>
              <a:off x="161925" y="284266"/>
              <a:ext cx="10274355" cy="648000"/>
            </a:xfrm>
            <a:custGeom>
              <a:avLst/>
              <a:gdLst>
                <a:gd name="T0" fmla="*/ 38 w 1868"/>
                <a:gd name="T1" fmla="*/ 118 h 118"/>
                <a:gd name="T2" fmla="*/ 48 w 1868"/>
                <a:gd name="T3" fmla="*/ 118 h 118"/>
                <a:gd name="T4" fmla="*/ 155 w 1868"/>
                <a:gd name="T5" fmla="*/ 118 h 118"/>
                <a:gd name="T6" fmla="*/ 1811 w 1868"/>
                <a:gd name="T7" fmla="*/ 118 h 118"/>
                <a:gd name="T8" fmla="*/ 1694 w 1868"/>
                <a:gd name="T9" fmla="*/ 0 h 118"/>
                <a:gd name="T10" fmla="*/ 12 w 1868"/>
                <a:gd name="T11" fmla="*/ 0 h 118"/>
                <a:gd name="T12" fmla="*/ 12 w 1868"/>
                <a:gd name="T13" fmla="*/ 0 h 118"/>
                <a:gd name="T14" fmla="*/ 3 w 1868"/>
                <a:gd name="T15" fmla="*/ 3 h 118"/>
                <a:gd name="T16" fmla="*/ 0 w 1868"/>
                <a:gd name="T17" fmla="*/ 9 h 118"/>
                <a:gd name="T18" fmla="*/ 0 w 1868"/>
                <a:gd name="T19" fmla="*/ 82 h 118"/>
                <a:gd name="T20" fmla="*/ 38 w 1868"/>
                <a:gd name="T21" fmla="*/ 118 h 118"/>
                <a:gd name="T22" fmla="*/ 38 w 1868"/>
                <a:gd name="T23"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8" h="118">
                  <a:moveTo>
                    <a:pt x="38" y="118"/>
                  </a:moveTo>
                  <a:cubicBezTo>
                    <a:pt x="48" y="118"/>
                    <a:pt x="48" y="118"/>
                    <a:pt x="48" y="118"/>
                  </a:cubicBezTo>
                  <a:cubicBezTo>
                    <a:pt x="155" y="118"/>
                    <a:pt x="155" y="118"/>
                    <a:pt x="155" y="118"/>
                  </a:cubicBezTo>
                  <a:cubicBezTo>
                    <a:pt x="1868" y="118"/>
                    <a:pt x="1811" y="118"/>
                    <a:pt x="1811" y="118"/>
                  </a:cubicBezTo>
                  <a:cubicBezTo>
                    <a:pt x="1694" y="0"/>
                    <a:pt x="1694" y="0"/>
                    <a:pt x="1694" y="0"/>
                  </a:cubicBezTo>
                  <a:cubicBezTo>
                    <a:pt x="12" y="0"/>
                    <a:pt x="12" y="0"/>
                    <a:pt x="12" y="0"/>
                  </a:cubicBezTo>
                  <a:cubicBezTo>
                    <a:pt x="12" y="0"/>
                    <a:pt x="12" y="0"/>
                    <a:pt x="12" y="0"/>
                  </a:cubicBezTo>
                  <a:cubicBezTo>
                    <a:pt x="8" y="0"/>
                    <a:pt x="5" y="2"/>
                    <a:pt x="3" y="3"/>
                  </a:cubicBezTo>
                  <a:cubicBezTo>
                    <a:pt x="0" y="9"/>
                    <a:pt x="0" y="9"/>
                    <a:pt x="0" y="9"/>
                  </a:cubicBezTo>
                  <a:cubicBezTo>
                    <a:pt x="0" y="82"/>
                    <a:pt x="0" y="82"/>
                    <a:pt x="0" y="82"/>
                  </a:cubicBezTo>
                  <a:cubicBezTo>
                    <a:pt x="38" y="118"/>
                    <a:pt x="38" y="118"/>
                    <a:pt x="38" y="118"/>
                  </a:cubicBezTo>
                  <a:cubicBezTo>
                    <a:pt x="38" y="118"/>
                    <a:pt x="38" y="118"/>
                    <a:pt x="38" y="118"/>
                  </a:cubicBezTo>
                  <a:close/>
                </a:path>
              </a:pathLst>
            </a:custGeom>
            <a:solidFill>
              <a:schemeClr val="tx2"/>
            </a:solidFill>
            <a:ln>
              <a:noFill/>
            </a:ln>
          </p:spPr>
          <p:txBody>
            <a:bodyPr vert="horz" wrap="square" lIns="0" tIns="0" rIns="0" bIns="0" numCol="1" anchor="t" anchorCtr="0" compatLnSpc="1">
              <a:prstTxWarp prst="textNoShape">
                <a:avLst/>
              </a:prstTxWarp>
            </a:bodyPr>
            <a:lstStyle/>
            <a:p>
              <a:endParaRPr lang="ja-JP" altLang="en-US" sz="4704"/>
            </a:p>
          </p:txBody>
        </p:sp>
        <p:cxnSp>
          <p:nvCxnSpPr>
            <p:cNvPr id="22" name="直線コネクタ 21">
              <a:extLst>
                <a:ext uri="{FF2B5EF4-FFF2-40B4-BE49-F238E27FC236}">
                  <a16:creationId xmlns:a16="http://schemas.microsoft.com/office/drawing/2014/main" id="{CFE261A9-5D80-457A-85AA-206E048CF0DB}"/>
                </a:ext>
              </a:extLst>
            </p:cNvPr>
            <p:cNvCxnSpPr>
              <a:cxnSpLocks/>
            </p:cNvCxnSpPr>
            <p:nvPr userDrawn="1"/>
          </p:nvCxnSpPr>
          <p:spPr>
            <a:xfrm>
              <a:off x="9408319" y="216797"/>
              <a:ext cx="786701" cy="7786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線コネクタ 22">
              <a:extLst>
                <a:ext uri="{FF2B5EF4-FFF2-40B4-BE49-F238E27FC236}">
                  <a16:creationId xmlns:a16="http://schemas.microsoft.com/office/drawing/2014/main" id="{B3443AF7-632D-41F2-BFF3-7CC6B2F2E6FE}"/>
                </a:ext>
              </a:extLst>
            </p:cNvPr>
            <p:cNvCxnSpPr>
              <a:cxnSpLocks/>
            </p:cNvCxnSpPr>
            <p:nvPr userDrawn="1"/>
          </p:nvCxnSpPr>
          <p:spPr>
            <a:xfrm>
              <a:off x="111919" y="681139"/>
              <a:ext cx="345281" cy="330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フリーフォーム: 図形 13">
            <a:extLst>
              <a:ext uri="{FF2B5EF4-FFF2-40B4-BE49-F238E27FC236}">
                <a16:creationId xmlns:a16="http://schemas.microsoft.com/office/drawing/2014/main" id="{665A837A-D774-4985-B30F-35B13836C960}"/>
              </a:ext>
            </a:extLst>
          </p:cNvPr>
          <p:cNvSpPr/>
          <p:nvPr userDrawn="1"/>
        </p:nvSpPr>
        <p:spPr>
          <a:xfrm>
            <a:off x="3052677" y="7918893"/>
            <a:ext cx="0" cy="28537072"/>
          </a:xfrm>
          <a:custGeom>
            <a:avLst/>
            <a:gdLst>
              <a:gd name="connsiteX0" fmla="*/ 0 w 0"/>
              <a:gd name="connsiteY0" fmla="*/ 0 h 5768502"/>
              <a:gd name="connsiteX1" fmla="*/ 0 w 0"/>
              <a:gd name="connsiteY1" fmla="*/ 5768502 h 5768502"/>
            </a:gdLst>
            <a:ahLst/>
            <a:cxnLst>
              <a:cxn ang="0">
                <a:pos x="connsiteX0" y="connsiteY0"/>
              </a:cxn>
              <a:cxn ang="0">
                <a:pos x="connsiteX1" y="connsiteY1"/>
              </a:cxn>
            </a:cxnLst>
            <a:rect l="l" t="t" r="r" b="b"/>
            <a:pathLst>
              <a:path h="5768502">
                <a:moveTo>
                  <a:pt x="0" y="0"/>
                </a:moveTo>
                <a:lnTo>
                  <a:pt x="0" y="5768502"/>
                </a:lnTo>
              </a:path>
            </a:pathLst>
          </a:cu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4704"/>
          </a:p>
        </p:txBody>
      </p:sp>
      <p:sp>
        <p:nvSpPr>
          <p:cNvPr id="9" name="コンテンツ プレースホルダー 8">
            <a:extLst>
              <a:ext uri="{FF2B5EF4-FFF2-40B4-BE49-F238E27FC236}">
                <a16:creationId xmlns:a16="http://schemas.microsoft.com/office/drawing/2014/main" id="{B04FFEFF-3996-4124-93D0-A0B919888837}"/>
              </a:ext>
            </a:extLst>
          </p:cNvPr>
          <p:cNvSpPr>
            <a:spLocks noGrp="1"/>
          </p:cNvSpPr>
          <p:nvPr userDrawn="1">
            <p:ph sz="quarter" idx="10" hasCustomPrompt="1"/>
          </p:nvPr>
        </p:nvSpPr>
        <p:spPr>
          <a:xfrm>
            <a:off x="3052677" y="7918893"/>
            <a:ext cx="24465245" cy="28537072"/>
          </a:xfrm>
          <a:prstGeom prst="rect">
            <a:avLst/>
          </a:prstGeom>
        </p:spPr>
        <p:txBody>
          <a:bodyPr lIns="360000" tIns="0" rIns="0" bIns="0" anchor="ctr"/>
          <a:lstStyle>
            <a:lvl1pPr marL="1941872" indent="-1941872" algn="l">
              <a:lnSpc>
                <a:spcPct val="100000"/>
              </a:lnSpc>
              <a:spcBef>
                <a:spcPts val="2613"/>
              </a:spcBef>
              <a:spcAft>
                <a:spcPts val="0"/>
              </a:spcAft>
              <a:buClr>
                <a:schemeClr val="bg2"/>
              </a:buClr>
              <a:buFont typeface="+mj-lt"/>
              <a:buAutoNum type="arabicPeriod"/>
              <a:defRPr sz="7335" b="1">
                <a:latin typeface="Meiryo UI" panose="020B0604030504040204" pitchFamily="50" charset="-128"/>
                <a:ea typeface="Meiryo UI" panose="020B0604030504040204" pitchFamily="50" charset="-128"/>
              </a:defRPr>
            </a:lvl1pPr>
          </a:lstStyle>
          <a:p>
            <a:pPr lvl="0"/>
            <a:r>
              <a:rPr kumimoji="1" lang="ja-JP" altLang="en-US"/>
              <a:t>章タイトル</a:t>
            </a:r>
          </a:p>
          <a:p>
            <a:pPr lvl="0"/>
            <a:r>
              <a:rPr kumimoji="1" lang="ja-JP" altLang="en-US"/>
              <a:t>章タイトル</a:t>
            </a:r>
          </a:p>
          <a:p>
            <a:pPr lvl="0"/>
            <a:r>
              <a:rPr kumimoji="1" lang="ja-JP" altLang="en-US"/>
              <a:t>章タイトル</a:t>
            </a:r>
          </a:p>
        </p:txBody>
      </p:sp>
      <p:sp>
        <p:nvSpPr>
          <p:cNvPr id="11" name="テキスト ボックス 10">
            <a:extLst>
              <a:ext uri="{FF2B5EF4-FFF2-40B4-BE49-F238E27FC236}">
                <a16:creationId xmlns:a16="http://schemas.microsoft.com/office/drawing/2014/main" id="{5DFA1F2F-14B9-4F01-A5B6-2EF2AFAA50B7}"/>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9780"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5501" b="0">
              <a:latin typeface="Arial" panose="020B0604020202020204" pitchFamily="34" charset="0"/>
              <a:ea typeface="メイリオ" panose="020B0604030504040204" pitchFamily="50" charset="-128"/>
              <a:cs typeface="Arial" panose="020B0604020202020204" pitchFamily="34" charset="0"/>
            </a:endParaRPr>
          </a:p>
        </p:txBody>
      </p:sp>
      <p:sp>
        <p:nvSpPr>
          <p:cNvPr id="12" name="タイトル 1">
            <a:extLst>
              <a:ext uri="{FF2B5EF4-FFF2-40B4-BE49-F238E27FC236}">
                <a16:creationId xmlns:a16="http://schemas.microsoft.com/office/drawing/2014/main" id="{066210EB-D44E-4903-B9C4-9EC74DA6CEBD}"/>
              </a:ext>
            </a:extLst>
          </p:cNvPr>
          <p:cNvSpPr>
            <a:spLocks noGrp="1"/>
          </p:cNvSpPr>
          <p:nvPr userDrawn="1">
            <p:ph type="title" hasCustomPrompt="1"/>
          </p:nvPr>
        </p:nvSpPr>
        <p:spPr bwMode="white">
          <a:xfrm>
            <a:off x="458512" y="1609547"/>
            <a:ext cx="26300141" cy="3669053"/>
          </a:xfrm>
          <a:prstGeom prst="rect">
            <a:avLst/>
          </a:prstGeom>
        </p:spPr>
        <p:txBody>
          <a:bodyPr lIns="252000" tIns="36000" rIns="0" bIns="0" anchor="ctr" anchorCtr="0"/>
          <a:lstStyle>
            <a:lvl1pPr algn="l">
              <a:defRPr sz="7320" b="1">
                <a:solidFill>
                  <a:schemeClr val="bg1"/>
                </a:solidFill>
                <a:latin typeface="Meiryo UI" panose="020B0604030504040204" pitchFamily="50" charset="-128"/>
                <a:ea typeface="Meiryo UI" panose="020B0604030504040204" pitchFamily="50" charset="-128"/>
              </a:defRPr>
            </a:lvl1pPr>
          </a:lstStyle>
          <a:p>
            <a:r>
              <a:rPr kumimoji="1" lang="ja-JP" altLang="en-US"/>
              <a:t>ページタイトル</a:t>
            </a:r>
          </a:p>
        </p:txBody>
      </p:sp>
    </p:spTree>
    <p:extLst>
      <p:ext uri="{BB962C8B-B14F-4D97-AF65-F5344CB8AC3E}">
        <p14:creationId xmlns:p14="http://schemas.microsoft.com/office/powerpoint/2010/main" val="2341955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階層あり">
    <p:spTree>
      <p:nvGrpSpPr>
        <p:cNvPr id="1" name=""/>
        <p:cNvGrpSpPr/>
        <p:nvPr/>
      </p:nvGrpSpPr>
      <p:grpSpPr>
        <a:xfrm>
          <a:off x="0" y="0"/>
          <a:ext cx="0" cy="0"/>
          <a:chOff x="0" y="0"/>
          <a:chExt cx="0" cy="0"/>
        </a:xfrm>
      </p:grpSpPr>
      <p:sp>
        <p:nvSpPr>
          <p:cNvPr id="13" name="テキスト ボックス 12">
            <a:extLst>
              <a:ext uri="{FF2B5EF4-FFF2-40B4-BE49-F238E27FC236}">
                <a16:creationId xmlns:a16="http://schemas.microsoft.com/office/drawing/2014/main" id="{8FD50C7F-9ACA-4B30-8C3B-E73A326DFDE0}"/>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sp>
        <p:nvSpPr>
          <p:cNvPr id="53" name="コンテンツ プレースホルダー 3">
            <a:extLst>
              <a:ext uri="{FF2B5EF4-FFF2-40B4-BE49-F238E27FC236}">
                <a16:creationId xmlns:a16="http://schemas.microsoft.com/office/drawing/2014/main" id="{7038EB8A-9FB3-4B3E-A554-367E9CB41E9D}"/>
              </a:ext>
            </a:extLst>
          </p:cNvPr>
          <p:cNvSpPr>
            <a:spLocks noGrp="1"/>
          </p:cNvSpPr>
          <p:nvPr userDrawn="1">
            <p:ph sz="quarter" idx="10" hasCustomPrompt="1"/>
          </p:nvPr>
        </p:nvSpPr>
        <p:spPr>
          <a:xfrm>
            <a:off x="458512" y="182693"/>
            <a:ext cx="26300141" cy="1426855"/>
          </a:xfrm>
          <a:prstGeom prst="rect">
            <a:avLst/>
          </a:prstGeom>
        </p:spPr>
        <p:txBody>
          <a:bodyPr lIns="0" tIns="0" rIns="0" bIns="0" anchor="ctr" anchorCtr="0"/>
          <a:lstStyle>
            <a:lvl1pPr algn="l">
              <a:defRPr sz="3658" b="1">
                <a:solidFill>
                  <a:schemeClr val="bg2"/>
                </a:solidFill>
                <a:latin typeface="Meiryo UI" panose="020B0604030504040204" pitchFamily="50" charset="-128"/>
                <a:ea typeface="Meiryo UI" panose="020B0604030504040204" pitchFamily="50" charset="-128"/>
              </a:defRPr>
            </a:lvl1pPr>
          </a:lstStyle>
          <a:p>
            <a:pPr lvl="0"/>
            <a:r>
              <a:rPr kumimoji="1" lang="ja-JP" altLang="en-US"/>
              <a:t>第</a:t>
            </a:r>
            <a:r>
              <a:rPr kumimoji="1" lang="en-US" altLang="ja-JP"/>
              <a:t>1</a:t>
            </a:r>
            <a:r>
              <a:rPr kumimoji="1" lang="ja-JP" altLang="en-US"/>
              <a:t>階層（例：表紙タイトル）</a:t>
            </a:r>
          </a:p>
        </p:txBody>
      </p:sp>
      <p:grpSp>
        <p:nvGrpSpPr>
          <p:cNvPr id="2" name="グループ化 1">
            <a:extLst>
              <a:ext uri="{FF2B5EF4-FFF2-40B4-BE49-F238E27FC236}">
                <a16:creationId xmlns:a16="http://schemas.microsoft.com/office/drawing/2014/main" id="{6736CFC0-A6A1-408C-90D0-5F3C3EDABEFD}"/>
              </a:ext>
            </a:extLst>
          </p:cNvPr>
          <p:cNvGrpSpPr/>
          <p:nvPr userDrawn="1"/>
        </p:nvGrpSpPr>
        <p:grpSpPr>
          <a:xfrm>
            <a:off x="316918" y="1227528"/>
            <a:ext cx="29516945" cy="4503283"/>
            <a:chOff x="111919" y="216797"/>
            <a:chExt cx="10424028" cy="795336"/>
          </a:xfrm>
        </p:grpSpPr>
        <p:pic>
          <p:nvPicPr>
            <p:cNvPr id="15" name="Picture 11" descr="ç°å¢ç">
              <a:extLst>
                <a:ext uri="{FF2B5EF4-FFF2-40B4-BE49-F238E27FC236}">
                  <a16:creationId xmlns:a16="http://schemas.microsoft.com/office/drawing/2014/main" id="{2BF78C1F-895C-47B9-BFD6-D818DFB88518}"/>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9956006" y="300775"/>
              <a:ext cx="579941" cy="559908"/>
            </a:xfrm>
            <a:prstGeom prst="rect">
              <a:avLst/>
            </a:prstGeom>
            <a:noFill/>
            <a:extLst>
              <a:ext uri="{909E8E84-426E-40DD-AFC4-6F175D3DCCD1}">
                <a14:hiddenFill xmlns:a14="http://schemas.microsoft.com/office/drawing/2010/main">
                  <a:solidFill>
                    <a:srgbClr val="FFFFFF"/>
                  </a:solidFill>
                </a14:hiddenFill>
              </a:ext>
            </a:extLst>
          </p:spPr>
        </p:pic>
        <p:sp>
          <p:nvSpPr>
            <p:cNvPr id="16" name="Freeform 13">
              <a:extLst>
                <a:ext uri="{FF2B5EF4-FFF2-40B4-BE49-F238E27FC236}">
                  <a16:creationId xmlns:a16="http://schemas.microsoft.com/office/drawing/2014/main" id="{4B2D3E9F-0217-41CA-A745-B0B8FBABC286}"/>
                </a:ext>
              </a:extLst>
            </p:cNvPr>
            <p:cNvSpPr>
              <a:spLocks/>
            </p:cNvSpPr>
            <p:nvPr userDrawn="1"/>
          </p:nvSpPr>
          <p:spPr bwMode="auto">
            <a:xfrm>
              <a:off x="161925" y="284266"/>
              <a:ext cx="10274355" cy="648000"/>
            </a:xfrm>
            <a:custGeom>
              <a:avLst/>
              <a:gdLst>
                <a:gd name="T0" fmla="*/ 38 w 1868"/>
                <a:gd name="T1" fmla="*/ 118 h 118"/>
                <a:gd name="T2" fmla="*/ 48 w 1868"/>
                <a:gd name="T3" fmla="*/ 118 h 118"/>
                <a:gd name="T4" fmla="*/ 155 w 1868"/>
                <a:gd name="T5" fmla="*/ 118 h 118"/>
                <a:gd name="T6" fmla="*/ 1811 w 1868"/>
                <a:gd name="T7" fmla="*/ 118 h 118"/>
                <a:gd name="T8" fmla="*/ 1694 w 1868"/>
                <a:gd name="T9" fmla="*/ 0 h 118"/>
                <a:gd name="T10" fmla="*/ 12 w 1868"/>
                <a:gd name="T11" fmla="*/ 0 h 118"/>
                <a:gd name="T12" fmla="*/ 12 w 1868"/>
                <a:gd name="T13" fmla="*/ 0 h 118"/>
                <a:gd name="T14" fmla="*/ 3 w 1868"/>
                <a:gd name="T15" fmla="*/ 3 h 118"/>
                <a:gd name="T16" fmla="*/ 0 w 1868"/>
                <a:gd name="T17" fmla="*/ 9 h 118"/>
                <a:gd name="T18" fmla="*/ 0 w 1868"/>
                <a:gd name="T19" fmla="*/ 82 h 118"/>
                <a:gd name="T20" fmla="*/ 38 w 1868"/>
                <a:gd name="T21" fmla="*/ 118 h 118"/>
                <a:gd name="T22" fmla="*/ 38 w 1868"/>
                <a:gd name="T23"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8" h="118">
                  <a:moveTo>
                    <a:pt x="38" y="118"/>
                  </a:moveTo>
                  <a:cubicBezTo>
                    <a:pt x="48" y="118"/>
                    <a:pt x="48" y="118"/>
                    <a:pt x="48" y="118"/>
                  </a:cubicBezTo>
                  <a:cubicBezTo>
                    <a:pt x="155" y="118"/>
                    <a:pt x="155" y="118"/>
                    <a:pt x="155" y="118"/>
                  </a:cubicBezTo>
                  <a:cubicBezTo>
                    <a:pt x="1868" y="118"/>
                    <a:pt x="1811" y="118"/>
                    <a:pt x="1811" y="118"/>
                  </a:cubicBezTo>
                  <a:cubicBezTo>
                    <a:pt x="1694" y="0"/>
                    <a:pt x="1694" y="0"/>
                    <a:pt x="1694" y="0"/>
                  </a:cubicBezTo>
                  <a:cubicBezTo>
                    <a:pt x="12" y="0"/>
                    <a:pt x="12" y="0"/>
                    <a:pt x="12" y="0"/>
                  </a:cubicBezTo>
                  <a:cubicBezTo>
                    <a:pt x="12" y="0"/>
                    <a:pt x="12" y="0"/>
                    <a:pt x="12" y="0"/>
                  </a:cubicBezTo>
                  <a:cubicBezTo>
                    <a:pt x="8" y="0"/>
                    <a:pt x="5" y="2"/>
                    <a:pt x="3" y="3"/>
                  </a:cubicBezTo>
                  <a:cubicBezTo>
                    <a:pt x="0" y="9"/>
                    <a:pt x="0" y="9"/>
                    <a:pt x="0" y="9"/>
                  </a:cubicBezTo>
                  <a:cubicBezTo>
                    <a:pt x="0" y="82"/>
                    <a:pt x="0" y="82"/>
                    <a:pt x="0" y="82"/>
                  </a:cubicBezTo>
                  <a:cubicBezTo>
                    <a:pt x="38" y="118"/>
                    <a:pt x="38" y="118"/>
                    <a:pt x="38" y="118"/>
                  </a:cubicBezTo>
                  <a:cubicBezTo>
                    <a:pt x="38" y="118"/>
                    <a:pt x="38" y="118"/>
                    <a:pt x="38" y="118"/>
                  </a:cubicBezTo>
                  <a:close/>
                </a:path>
              </a:pathLst>
            </a:custGeom>
            <a:solidFill>
              <a:schemeClr val="tx2">
                <a:lumMod val="75000"/>
              </a:schemeClr>
            </a:solidFill>
            <a:ln>
              <a:noFill/>
            </a:ln>
          </p:spPr>
          <p:txBody>
            <a:bodyPr vert="horz" wrap="square" lIns="0" tIns="0" rIns="0" bIns="0" numCol="1" anchor="t" anchorCtr="0" compatLnSpc="1">
              <a:prstTxWarp prst="textNoShape">
                <a:avLst/>
              </a:prstTxWarp>
            </a:bodyPr>
            <a:lstStyle/>
            <a:p>
              <a:endParaRPr lang="ja-JP" altLang="en-US" sz="4704"/>
            </a:p>
          </p:txBody>
        </p:sp>
        <p:sp>
          <p:nvSpPr>
            <p:cNvPr id="49" name="フリーフォーム: 図形 48">
              <a:extLst>
                <a:ext uri="{FF2B5EF4-FFF2-40B4-BE49-F238E27FC236}">
                  <a16:creationId xmlns:a16="http://schemas.microsoft.com/office/drawing/2014/main" id="{90B7366C-0173-451D-B260-B9E47C44ACBC}"/>
                </a:ext>
              </a:extLst>
            </p:cNvPr>
            <p:cNvSpPr/>
            <p:nvPr userDrawn="1"/>
          </p:nvSpPr>
          <p:spPr>
            <a:xfrm>
              <a:off x="161925" y="536266"/>
              <a:ext cx="9961283" cy="396000"/>
            </a:xfrm>
            <a:custGeom>
              <a:avLst/>
              <a:gdLst>
                <a:gd name="connsiteX0" fmla="*/ 0 w 9946927"/>
                <a:gd name="connsiteY0" fmla="*/ 0 h 396000"/>
                <a:gd name="connsiteX1" fmla="*/ 9554213 w 9946927"/>
                <a:gd name="connsiteY1" fmla="*/ 0 h 396000"/>
                <a:gd name="connsiteX2" fmla="*/ 9575411 w 9946927"/>
                <a:gd name="connsiteY2" fmla="*/ 21375 h 396000"/>
                <a:gd name="connsiteX3" fmla="*/ 9946927 w 9946927"/>
                <a:gd name="connsiteY3" fmla="*/ 396000 h 396000"/>
                <a:gd name="connsiteX4" fmla="*/ 9942003 w 9946927"/>
                <a:gd name="connsiteY4" fmla="*/ 396000 h 396000"/>
                <a:gd name="connsiteX5" fmla="*/ 9848834 w 9946927"/>
                <a:gd name="connsiteY5" fmla="*/ 396000 h 396000"/>
                <a:gd name="connsiteX6" fmla="*/ 9549825 w 9946927"/>
                <a:gd name="connsiteY6" fmla="*/ 396000 h 396000"/>
                <a:gd name="connsiteX7" fmla="*/ 8927381 w 9946927"/>
                <a:gd name="connsiteY7" fmla="*/ 396000 h 396000"/>
                <a:gd name="connsiteX8" fmla="*/ 8458122 w 9946927"/>
                <a:gd name="connsiteY8" fmla="*/ 396000 h 396000"/>
                <a:gd name="connsiteX9" fmla="*/ 7863906 w 9946927"/>
                <a:gd name="connsiteY9" fmla="*/ 396000 h 396000"/>
                <a:gd name="connsiteX10" fmla="*/ 7130032 w 9946927"/>
                <a:gd name="connsiteY10" fmla="*/ 396000 h 396000"/>
                <a:gd name="connsiteX11" fmla="*/ 6241804 w 9946927"/>
                <a:gd name="connsiteY11" fmla="*/ 396000 h 396000"/>
                <a:gd name="connsiteX12" fmla="*/ 5184519 w 9946927"/>
                <a:gd name="connsiteY12" fmla="*/ 396000 h 396000"/>
                <a:gd name="connsiteX13" fmla="*/ 3943480 w 9946927"/>
                <a:gd name="connsiteY13" fmla="*/ 396000 h 396000"/>
                <a:gd name="connsiteX14" fmla="*/ 2503986 w 9946927"/>
                <a:gd name="connsiteY14" fmla="*/ 396000 h 396000"/>
                <a:gd name="connsiteX15" fmla="*/ 851339 w 9946927"/>
                <a:gd name="connsiteY15" fmla="*/ 396000 h 396000"/>
                <a:gd name="connsiteX16" fmla="*/ 777876 w 9946927"/>
                <a:gd name="connsiteY16" fmla="*/ 396000 h 396000"/>
                <a:gd name="connsiteX17" fmla="*/ 603403 w 9946927"/>
                <a:gd name="connsiteY17" fmla="*/ 396000 h 396000"/>
                <a:gd name="connsiteX18" fmla="*/ 263640 w 9946927"/>
                <a:gd name="connsiteY18" fmla="*/ 396000 h 396000"/>
                <a:gd name="connsiteX19" fmla="*/ 208715 w 9946927"/>
                <a:gd name="connsiteY19" fmla="*/ 396000 h 396000"/>
                <a:gd name="connsiteX20" fmla="*/ 0 w 9946927"/>
                <a:gd name="connsiteY20" fmla="*/ 198305 h 396000"/>
                <a:gd name="connsiteX21" fmla="*/ 0 w 9946927"/>
                <a:gd name="connsiteY21" fmla="*/ 29183 h 3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46927" h="396000">
                  <a:moveTo>
                    <a:pt x="0" y="0"/>
                  </a:moveTo>
                  <a:lnTo>
                    <a:pt x="9554213" y="0"/>
                  </a:lnTo>
                  <a:lnTo>
                    <a:pt x="9575411" y="21375"/>
                  </a:lnTo>
                  <a:cubicBezTo>
                    <a:pt x="9665779" y="112500"/>
                    <a:pt x="9786271" y="234000"/>
                    <a:pt x="9946927" y="396000"/>
                  </a:cubicBezTo>
                  <a:lnTo>
                    <a:pt x="9942003" y="396000"/>
                  </a:lnTo>
                  <a:lnTo>
                    <a:pt x="9848834" y="396000"/>
                  </a:lnTo>
                  <a:lnTo>
                    <a:pt x="9549825" y="396000"/>
                  </a:lnTo>
                  <a:lnTo>
                    <a:pt x="8927381" y="396000"/>
                  </a:lnTo>
                  <a:lnTo>
                    <a:pt x="8458122" y="396000"/>
                  </a:lnTo>
                  <a:lnTo>
                    <a:pt x="7863906" y="396000"/>
                  </a:lnTo>
                  <a:lnTo>
                    <a:pt x="7130032" y="396000"/>
                  </a:lnTo>
                  <a:lnTo>
                    <a:pt x="6241804" y="396000"/>
                  </a:lnTo>
                  <a:lnTo>
                    <a:pt x="5184519" y="396000"/>
                  </a:lnTo>
                  <a:lnTo>
                    <a:pt x="3943480" y="396000"/>
                  </a:lnTo>
                  <a:lnTo>
                    <a:pt x="2503986" y="396000"/>
                  </a:lnTo>
                  <a:lnTo>
                    <a:pt x="851339" y="396000"/>
                  </a:lnTo>
                  <a:lnTo>
                    <a:pt x="777876" y="396000"/>
                  </a:lnTo>
                  <a:lnTo>
                    <a:pt x="603403" y="396000"/>
                  </a:lnTo>
                  <a:lnTo>
                    <a:pt x="263640" y="396000"/>
                  </a:lnTo>
                  <a:lnTo>
                    <a:pt x="208715" y="396000"/>
                  </a:lnTo>
                  <a:cubicBezTo>
                    <a:pt x="208715" y="396000"/>
                    <a:pt x="208715" y="396000"/>
                    <a:pt x="0" y="198305"/>
                  </a:cubicBezTo>
                  <a:cubicBezTo>
                    <a:pt x="0" y="198305"/>
                    <a:pt x="0" y="198305"/>
                    <a:pt x="0" y="2918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4704"/>
            </a:p>
          </p:txBody>
        </p:sp>
        <p:cxnSp>
          <p:nvCxnSpPr>
            <p:cNvPr id="17" name="直線コネクタ 16">
              <a:extLst>
                <a:ext uri="{FF2B5EF4-FFF2-40B4-BE49-F238E27FC236}">
                  <a16:creationId xmlns:a16="http://schemas.microsoft.com/office/drawing/2014/main" id="{34DB3166-9AB5-43FB-8591-93246638EB08}"/>
                </a:ext>
              </a:extLst>
            </p:cNvPr>
            <p:cNvCxnSpPr>
              <a:cxnSpLocks/>
            </p:cNvCxnSpPr>
            <p:nvPr userDrawn="1"/>
          </p:nvCxnSpPr>
          <p:spPr>
            <a:xfrm>
              <a:off x="9408319" y="216797"/>
              <a:ext cx="786701" cy="7786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線コネクタ 17">
              <a:extLst>
                <a:ext uri="{FF2B5EF4-FFF2-40B4-BE49-F238E27FC236}">
                  <a16:creationId xmlns:a16="http://schemas.microsoft.com/office/drawing/2014/main" id="{D40C9C0E-769C-4D22-A484-B325C7ECE503}"/>
                </a:ext>
              </a:extLst>
            </p:cNvPr>
            <p:cNvCxnSpPr>
              <a:cxnSpLocks/>
            </p:cNvCxnSpPr>
            <p:nvPr userDrawn="1"/>
          </p:nvCxnSpPr>
          <p:spPr>
            <a:xfrm>
              <a:off x="111919" y="681139"/>
              <a:ext cx="345281" cy="330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2" name="タイトル 1">
            <a:extLst>
              <a:ext uri="{FF2B5EF4-FFF2-40B4-BE49-F238E27FC236}">
                <a16:creationId xmlns:a16="http://schemas.microsoft.com/office/drawing/2014/main" id="{ED4B86B0-3BB3-4009-9A6E-83BD54068242}"/>
              </a:ext>
            </a:extLst>
          </p:cNvPr>
          <p:cNvSpPr>
            <a:spLocks noGrp="1"/>
          </p:cNvSpPr>
          <p:nvPr userDrawn="1">
            <p:ph type="title" hasCustomPrompt="1"/>
          </p:nvPr>
        </p:nvSpPr>
        <p:spPr bwMode="white">
          <a:xfrm>
            <a:off x="458512" y="3036402"/>
            <a:ext cx="26300141" cy="2242198"/>
          </a:xfrm>
          <a:prstGeom prst="rect">
            <a:avLst/>
          </a:prstGeom>
        </p:spPr>
        <p:txBody>
          <a:bodyPr lIns="252000" tIns="0" rIns="0" bIns="0" anchor="ctr" anchorCtr="0"/>
          <a:lstStyle>
            <a:lvl1pPr algn="l">
              <a:defRPr sz="6272" b="1">
                <a:solidFill>
                  <a:schemeClr val="bg1"/>
                </a:solidFill>
                <a:latin typeface="Meiryo UI" panose="020B0604030504040204" pitchFamily="50" charset="-128"/>
                <a:ea typeface="Meiryo UI" panose="020B0604030504040204" pitchFamily="50" charset="-128"/>
              </a:defRPr>
            </a:lvl1pPr>
          </a:lstStyle>
          <a:p>
            <a:r>
              <a:rPr kumimoji="1" lang="ja-JP" altLang="en-US"/>
              <a:t>ページタイトル</a:t>
            </a:r>
          </a:p>
        </p:txBody>
      </p:sp>
      <p:sp>
        <p:nvSpPr>
          <p:cNvPr id="54" name="コンテンツ プレースホルダー 3">
            <a:extLst>
              <a:ext uri="{FF2B5EF4-FFF2-40B4-BE49-F238E27FC236}">
                <a16:creationId xmlns:a16="http://schemas.microsoft.com/office/drawing/2014/main" id="{F530AFF5-0F75-4301-B416-E2BDE7D4B1D3}"/>
              </a:ext>
            </a:extLst>
          </p:cNvPr>
          <p:cNvSpPr>
            <a:spLocks noGrp="1"/>
          </p:cNvSpPr>
          <p:nvPr userDrawn="1">
            <p:ph sz="quarter" idx="11" hasCustomPrompt="1"/>
          </p:nvPr>
        </p:nvSpPr>
        <p:spPr bwMode="white">
          <a:xfrm>
            <a:off x="458512" y="1609547"/>
            <a:ext cx="26300141" cy="1426855"/>
          </a:xfrm>
          <a:prstGeom prst="rect">
            <a:avLst/>
          </a:prstGeom>
        </p:spPr>
        <p:txBody>
          <a:bodyPr lIns="252000" tIns="0" rIns="0" bIns="0" anchor="ctr" anchorCtr="0"/>
          <a:lstStyle>
            <a:lvl1pPr algn="l">
              <a:defRPr sz="3658" b="1">
                <a:solidFill>
                  <a:schemeClr val="bg1"/>
                </a:solidFill>
                <a:latin typeface="Meiryo UI" panose="020B0604030504040204" pitchFamily="50" charset="-128"/>
                <a:ea typeface="Meiryo UI" panose="020B0604030504040204" pitchFamily="50" charset="-128"/>
              </a:defRPr>
            </a:lvl1pPr>
          </a:lstStyle>
          <a:p>
            <a:pPr lvl="0"/>
            <a:r>
              <a:rPr kumimoji="1" lang="ja-JP" altLang="en-US"/>
              <a:t>第</a:t>
            </a:r>
            <a:r>
              <a:rPr kumimoji="1" lang="en-US" altLang="ja-JP"/>
              <a:t>2</a:t>
            </a:r>
            <a:r>
              <a:rPr kumimoji="1" lang="ja-JP" altLang="en-US"/>
              <a:t>階層（例：章タイトル）</a:t>
            </a:r>
          </a:p>
        </p:txBody>
      </p:sp>
      <p:sp>
        <p:nvSpPr>
          <p:cNvPr id="19" name="コンテンツ プレースホルダー 3">
            <a:extLst>
              <a:ext uri="{FF2B5EF4-FFF2-40B4-BE49-F238E27FC236}">
                <a16:creationId xmlns:a16="http://schemas.microsoft.com/office/drawing/2014/main" id="{EDF4FE31-3A07-443C-9CD8-C81650AD9D2F}"/>
              </a:ext>
            </a:extLst>
          </p:cNvPr>
          <p:cNvSpPr>
            <a:spLocks noGrp="1"/>
          </p:cNvSpPr>
          <p:nvPr>
            <p:ph sz="quarter" idx="12" hasCustomPrompt="1"/>
          </p:nvPr>
        </p:nvSpPr>
        <p:spPr>
          <a:xfrm>
            <a:off x="458514" y="6290169"/>
            <a:ext cx="29358191" cy="1131359"/>
          </a:xfrm>
          <a:prstGeom prst="rect">
            <a:avLst/>
          </a:prstGeom>
          <a:ln w="19050">
            <a:solidFill>
              <a:schemeClr val="tx2"/>
            </a:solidFill>
          </a:ln>
        </p:spPr>
        <p:txBody>
          <a:bodyPr wrap="square" lIns="180000" tIns="180000" rIns="180000" bIns="144000" anchor="t" anchorCtr="0">
            <a:spAutoFit/>
          </a:bodyPr>
          <a:lstStyle>
            <a:lvl1pPr marL="746871" indent="-746871" algn="l">
              <a:lnSpc>
                <a:spcPct val="100000"/>
              </a:lnSpc>
              <a:spcBef>
                <a:spcPts val="1568"/>
              </a:spcBef>
              <a:spcAft>
                <a:spcPts val="0"/>
              </a:spcAft>
              <a:buFont typeface="Wingdings" panose="05000000000000000000" pitchFamily="2" charset="2"/>
              <a:buChar char="n"/>
              <a:defRPr sz="5226" b="0">
                <a:solidFill>
                  <a:schemeClr val="tx1"/>
                </a:solidFill>
                <a:latin typeface="Meiryo UI" panose="020B0604030504040204" pitchFamily="50" charset="-128"/>
                <a:ea typeface="Meiryo UI" panose="020B0604030504040204" pitchFamily="50" charset="-128"/>
              </a:defRPr>
            </a:lvl1pPr>
          </a:lstStyle>
          <a:p>
            <a:pPr lvl="0"/>
            <a:r>
              <a:rPr kumimoji="1" lang="ja-JP" altLang="en-US"/>
              <a:t>リードリードリードリードリードリードリードリードリードリードリードリードリードリードリードリードリードリード</a:t>
            </a:r>
          </a:p>
        </p:txBody>
      </p:sp>
    </p:spTree>
    <p:extLst>
      <p:ext uri="{BB962C8B-B14F-4D97-AF65-F5344CB8AC3E}">
        <p14:creationId xmlns:p14="http://schemas.microsoft.com/office/powerpoint/2010/main" val="562181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説明用スライド_タイトル+リード">
    <p:spTree>
      <p:nvGrpSpPr>
        <p:cNvPr id="1" name=""/>
        <p:cNvGrpSpPr/>
        <p:nvPr/>
      </p:nvGrpSpPr>
      <p:grpSpPr>
        <a:xfrm>
          <a:off x="0" y="0"/>
          <a:ext cx="0" cy="0"/>
          <a:chOff x="0" y="0"/>
          <a:chExt cx="0" cy="0"/>
        </a:xfrm>
      </p:grpSpPr>
      <p:pic>
        <p:nvPicPr>
          <p:cNvPr id="18" name="Picture 11" descr="ç°å¢ç">
            <a:extLst>
              <a:ext uri="{FF2B5EF4-FFF2-40B4-BE49-F238E27FC236}">
                <a16:creationId xmlns:a16="http://schemas.microsoft.com/office/drawing/2014/main" id="{8E434909-6A5F-4794-A61C-E8E786C3A5E3}"/>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346242" y="1709794"/>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2" name="グラフィックス 6">
            <a:extLst>
              <a:ext uri="{FF2B5EF4-FFF2-40B4-BE49-F238E27FC236}">
                <a16:creationId xmlns:a16="http://schemas.microsoft.com/office/drawing/2014/main" id="{1965654B-C214-044C-9754-691F56B1A74E}"/>
              </a:ext>
            </a:extLst>
          </p:cNvPr>
          <p:cNvSpPr/>
          <p:nvPr/>
        </p:nvSpPr>
        <p:spPr>
          <a:xfrm>
            <a:off x="967606" y="2246227"/>
            <a:ext cx="27675499" cy="6943541"/>
          </a:xfrm>
          <a:custGeom>
            <a:avLst/>
            <a:gdLst>
              <a:gd name="connsiteX0" fmla="*/ 9785917 w 9786287"/>
              <a:gd name="connsiteY0" fmla="*/ 1166514 h 1249650"/>
              <a:gd name="connsiteX1" fmla="*/ 9785917 w 9786287"/>
              <a:gd name="connsiteY1" fmla="*/ 913523 h 1249650"/>
              <a:gd name="connsiteX2" fmla="*/ 8906147 w 9786287"/>
              <a:gd name="connsiteY2" fmla="*/ 12500 h 1249650"/>
              <a:gd name="connsiteX3" fmla="*/ 82801 w 9786287"/>
              <a:gd name="connsiteY3" fmla="*/ 12500 h 1249650"/>
              <a:gd name="connsiteX4" fmla="*/ 12205 w 9786287"/>
              <a:gd name="connsiteY4" fmla="*/ 84801 h 1249650"/>
              <a:gd name="connsiteX5" fmla="*/ 12205 w 9786287"/>
              <a:gd name="connsiteY5" fmla="*/ 970395 h 1249650"/>
              <a:gd name="connsiteX6" fmla="*/ 273671 w 9786287"/>
              <a:gd name="connsiteY6" fmla="*/ 1238815 h 1249650"/>
              <a:gd name="connsiteX7" fmla="*/ 9715322 w 9786287"/>
              <a:gd name="connsiteY7" fmla="*/ 1238815 h 1249650"/>
              <a:gd name="connsiteX8" fmla="*/ 9785917 w 9786287"/>
              <a:gd name="connsiteY8" fmla="*/ 1166514 h 1249650"/>
              <a:gd name="connsiteX0" fmla="*/ 9773712 w 9773712"/>
              <a:gd name="connsiteY0" fmla="*/ 1154014 h 1226315"/>
              <a:gd name="connsiteX1" fmla="*/ 9773712 w 9773712"/>
              <a:gd name="connsiteY1" fmla="*/ 901023 h 1226315"/>
              <a:gd name="connsiteX2" fmla="*/ 8874892 w 9773712"/>
              <a:gd name="connsiteY2" fmla="*/ 0 h 1226315"/>
              <a:gd name="connsiteX3" fmla="*/ 70596 w 9773712"/>
              <a:gd name="connsiteY3" fmla="*/ 0 h 1226315"/>
              <a:gd name="connsiteX4" fmla="*/ 0 w 9773712"/>
              <a:gd name="connsiteY4" fmla="*/ 72301 h 1226315"/>
              <a:gd name="connsiteX5" fmla="*/ 0 w 9773712"/>
              <a:gd name="connsiteY5" fmla="*/ 957895 h 1226315"/>
              <a:gd name="connsiteX6" fmla="*/ 261466 w 9773712"/>
              <a:gd name="connsiteY6" fmla="*/ 1226315 h 1226315"/>
              <a:gd name="connsiteX7" fmla="*/ 9703117 w 9773712"/>
              <a:gd name="connsiteY7" fmla="*/ 1226315 h 1226315"/>
              <a:gd name="connsiteX8" fmla="*/ 9773712 w 9773712"/>
              <a:gd name="connsiteY8" fmla="*/ 1154014 h 122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73712" h="1226315">
                <a:moveTo>
                  <a:pt x="9773712" y="1154014"/>
                </a:moveTo>
                <a:lnTo>
                  <a:pt x="9773712" y="901023"/>
                </a:lnTo>
                <a:lnTo>
                  <a:pt x="8874892" y="0"/>
                </a:lnTo>
                <a:lnTo>
                  <a:pt x="70596" y="0"/>
                </a:lnTo>
                <a:cubicBezTo>
                  <a:pt x="70596" y="0"/>
                  <a:pt x="0" y="0"/>
                  <a:pt x="0" y="72301"/>
                </a:cubicBezTo>
                <a:lnTo>
                  <a:pt x="0" y="957895"/>
                </a:lnTo>
                <a:lnTo>
                  <a:pt x="261466" y="1226315"/>
                </a:lnTo>
                <a:lnTo>
                  <a:pt x="9703117" y="1226315"/>
                </a:lnTo>
                <a:cubicBezTo>
                  <a:pt x="9703117" y="1226315"/>
                  <a:pt x="9773712" y="1226315"/>
                  <a:pt x="9773712" y="1154014"/>
                </a:cubicBezTo>
              </a:path>
            </a:pathLst>
          </a:custGeom>
          <a:solidFill>
            <a:schemeClr val="tx2"/>
          </a:solidFill>
          <a:ln w="12449" cap="flat">
            <a:noFill/>
            <a:prstDash val="solid"/>
            <a:miter/>
          </a:ln>
        </p:spPr>
        <p:txBody>
          <a:bodyPr rtlCol="0" anchor="ctr"/>
          <a:lstStyle/>
          <a:p>
            <a:endParaRPr lang="ja-JP" altLang="en-US" sz="4704"/>
          </a:p>
        </p:txBody>
      </p:sp>
      <p:sp>
        <p:nvSpPr>
          <p:cNvPr id="13" name="フリーフォーム: 図形 12">
            <a:extLst>
              <a:ext uri="{FF2B5EF4-FFF2-40B4-BE49-F238E27FC236}">
                <a16:creationId xmlns:a16="http://schemas.microsoft.com/office/drawing/2014/main" id="{907E3C10-5296-4CB5-BB5A-480E93F86B9E}"/>
              </a:ext>
            </a:extLst>
          </p:cNvPr>
          <p:cNvSpPr/>
          <p:nvPr userDrawn="1"/>
        </p:nvSpPr>
        <p:spPr>
          <a:xfrm>
            <a:off x="980155" y="2210585"/>
            <a:ext cx="26554980" cy="2855619"/>
          </a:xfrm>
          <a:custGeom>
            <a:avLst/>
            <a:gdLst>
              <a:gd name="connsiteX0" fmla="*/ 70596 w 9377998"/>
              <a:gd name="connsiteY0" fmla="*/ 0 h 504338"/>
              <a:gd name="connsiteX1" fmla="*/ 8874893 w 9377998"/>
              <a:gd name="connsiteY1" fmla="*/ 0 h 504338"/>
              <a:gd name="connsiteX2" fmla="*/ 9377998 w 9377998"/>
              <a:gd name="connsiteY2" fmla="*/ 504338 h 504338"/>
              <a:gd name="connsiteX3" fmla="*/ 0 w 9377998"/>
              <a:gd name="connsiteY3" fmla="*/ 504338 h 504338"/>
              <a:gd name="connsiteX4" fmla="*/ 0 w 9377998"/>
              <a:gd name="connsiteY4" fmla="*/ 72301 h 504338"/>
              <a:gd name="connsiteX5" fmla="*/ 70596 w 9377998"/>
              <a:gd name="connsiteY5" fmla="*/ 0 h 50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77998" h="504338">
                <a:moveTo>
                  <a:pt x="70596" y="0"/>
                </a:moveTo>
                <a:lnTo>
                  <a:pt x="8874893" y="0"/>
                </a:lnTo>
                <a:lnTo>
                  <a:pt x="9377998" y="504338"/>
                </a:lnTo>
                <a:lnTo>
                  <a:pt x="0" y="504338"/>
                </a:lnTo>
                <a:lnTo>
                  <a:pt x="0" y="72301"/>
                </a:lnTo>
                <a:cubicBezTo>
                  <a:pt x="0" y="0"/>
                  <a:pt x="70596" y="0"/>
                  <a:pt x="70596" y="0"/>
                </a:cubicBezTo>
                <a:close/>
              </a:path>
            </a:pathLst>
          </a:custGeom>
          <a:solidFill>
            <a:schemeClr val="bg2"/>
          </a:solidFill>
          <a:ln w="12449" cap="flat">
            <a:noFill/>
            <a:prstDash val="solid"/>
            <a:miter/>
          </a:ln>
        </p:spPr>
        <p:txBody>
          <a:bodyPr rtlCol="0" anchor="ctr"/>
          <a:lstStyle/>
          <a:p>
            <a:endParaRPr lang="ja-JP" altLang="en-US" sz="4704"/>
          </a:p>
        </p:txBody>
      </p:sp>
      <p:cxnSp>
        <p:nvCxnSpPr>
          <p:cNvPr id="8" name="直線コネクタ 7">
            <a:extLst>
              <a:ext uri="{FF2B5EF4-FFF2-40B4-BE49-F238E27FC236}">
                <a16:creationId xmlns:a16="http://schemas.microsoft.com/office/drawing/2014/main" id="{803ACE90-2131-A448-9D2B-E09F626D0747}"/>
              </a:ext>
            </a:extLst>
          </p:cNvPr>
          <p:cNvCxnSpPr/>
          <p:nvPr/>
        </p:nvCxnSpPr>
        <p:spPr>
          <a:xfrm>
            <a:off x="764058" y="7195932"/>
            <a:ext cx="1240535" cy="2486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コンテンツ プレースホルダー 13">
            <a:extLst>
              <a:ext uri="{FF2B5EF4-FFF2-40B4-BE49-F238E27FC236}">
                <a16:creationId xmlns:a16="http://schemas.microsoft.com/office/drawing/2014/main" id="{D4C153BA-B45D-364C-B23F-1393DDE80303}"/>
              </a:ext>
            </a:extLst>
          </p:cNvPr>
          <p:cNvSpPr>
            <a:spLocks noGrp="1"/>
          </p:cNvSpPr>
          <p:nvPr userDrawn="1">
            <p:ph sz="quarter" idx="11" hasCustomPrompt="1"/>
          </p:nvPr>
        </p:nvSpPr>
        <p:spPr bwMode="white">
          <a:xfrm>
            <a:off x="3575004" y="6743730"/>
            <a:ext cx="21649525" cy="2446037"/>
          </a:xfrm>
          <a:prstGeom prst="rect">
            <a:avLst/>
          </a:prstGeom>
        </p:spPr>
        <p:txBody>
          <a:bodyPr lIns="0" tIns="36000" rIns="0" bIns="0">
            <a:normAutofit/>
          </a:bodyPr>
          <a:lstStyle>
            <a:lvl1pPr marL="0" indent="0">
              <a:buNone/>
              <a:defRPr sz="6797"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11" name="テキスト ボックス 10">
            <a:extLst>
              <a:ext uri="{FF2B5EF4-FFF2-40B4-BE49-F238E27FC236}">
                <a16:creationId xmlns:a16="http://schemas.microsoft.com/office/drawing/2014/main" id="{0D80D0EF-2934-42CA-A567-6FBD2440F465}"/>
              </a:ext>
            </a:extLst>
          </p:cNvPr>
          <p:cNvSpPr txBox="1"/>
          <p:nvPr userDrawn="1"/>
        </p:nvSpPr>
        <p:spPr>
          <a:xfrm>
            <a:off x="27620142" y="39749180"/>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287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2876" b="0">
              <a:latin typeface="Arial" panose="020B0604020202020204" pitchFamily="34" charset="0"/>
              <a:ea typeface="メイリオ" panose="020B0604030504040204" pitchFamily="50" charset="-128"/>
              <a:cs typeface="Arial" panose="020B0604020202020204" pitchFamily="34" charset="0"/>
            </a:endParaRPr>
          </a:p>
        </p:txBody>
      </p:sp>
      <p:sp>
        <p:nvSpPr>
          <p:cNvPr id="20" name="コンテンツ プレースホルダー 18">
            <a:extLst>
              <a:ext uri="{FF2B5EF4-FFF2-40B4-BE49-F238E27FC236}">
                <a16:creationId xmlns:a16="http://schemas.microsoft.com/office/drawing/2014/main" id="{D75D4F64-90C7-412B-97EC-C060B99937CE}"/>
              </a:ext>
            </a:extLst>
          </p:cNvPr>
          <p:cNvSpPr>
            <a:spLocks noGrp="1"/>
          </p:cNvSpPr>
          <p:nvPr>
            <p:ph sz="quarter" idx="15" hasCustomPrompt="1"/>
          </p:nvPr>
        </p:nvSpPr>
        <p:spPr bwMode="white">
          <a:xfrm>
            <a:off x="3575003" y="5064295"/>
            <a:ext cx="11011302" cy="1512599"/>
          </a:xfrm>
          <a:prstGeom prst="rect">
            <a:avLst/>
          </a:prstGeom>
        </p:spPr>
        <p:txBody>
          <a:bodyPr lIns="0" tIns="108000" rIns="0" bIns="0" anchor="ctr"/>
          <a:lstStyle>
            <a:lvl1pPr marL="0" indent="0" algn="l">
              <a:buFontTx/>
              <a:buNone/>
              <a:defRPr sz="3658" b="0">
                <a:solidFill>
                  <a:schemeClr val="bg1"/>
                </a:solidFill>
                <a:latin typeface="Meiryo UI" panose="020B0604030504040204" pitchFamily="50" charset="-128"/>
                <a:ea typeface="Meiryo UI" panose="020B0604030504040204" pitchFamily="50" charset="-128"/>
              </a:defRPr>
            </a:lvl1pPr>
            <a:lvl2pPr marL="1194998" indent="0">
              <a:buFontTx/>
              <a:buNone/>
              <a:defRPr/>
            </a:lvl2pPr>
            <a:lvl3pPr marL="2389996" indent="0">
              <a:buFontTx/>
              <a:buNone/>
              <a:defRPr/>
            </a:lvl3pPr>
            <a:lvl4pPr marL="3584994" indent="0">
              <a:buFontTx/>
              <a:buNone/>
              <a:defRPr/>
            </a:lvl4pPr>
            <a:lvl5pPr marL="4779995" indent="0">
              <a:buFontTx/>
              <a:buNone/>
              <a:defRPr/>
            </a:lvl5pPr>
          </a:lstStyle>
          <a:p>
            <a:pPr lvl="0"/>
            <a:r>
              <a:rPr kumimoji="1" lang="ja-JP" altLang="en-US"/>
              <a:t>キャッチコピー</a:t>
            </a:r>
          </a:p>
        </p:txBody>
      </p:sp>
      <p:cxnSp>
        <p:nvCxnSpPr>
          <p:cNvPr id="9" name="直線コネクタ 8">
            <a:extLst>
              <a:ext uri="{FF2B5EF4-FFF2-40B4-BE49-F238E27FC236}">
                <a16:creationId xmlns:a16="http://schemas.microsoft.com/office/drawing/2014/main" id="{492973B8-A1E0-8249-B6B2-09ED50D99913}"/>
              </a:ext>
            </a:extLst>
          </p:cNvPr>
          <p:cNvCxnSpPr>
            <a:cxnSpLocks/>
          </p:cNvCxnSpPr>
          <p:nvPr/>
        </p:nvCxnSpPr>
        <p:spPr>
          <a:xfrm>
            <a:off x="25775826" y="1610166"/>
            <a:ext cx="3140816" cy="62961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コンテンツ プレースホルダー 18">
            <a:extLst>
              <a:ext uri="{FF2B5EF4-FFF2-40B4-BE49-F238E27FC236}">
                <a16:creationId xmlns:a16="http://schemas.microsoft.com/office/drawing/2014/main" id="{4C7E5A18-52F4-4252-BE43-0A15ED485D53}"/>
              </a:ext>
            </a:extLst>
          </p:cNvPr>
          <p:cNvSpPr>
            <a:spLocks noGrp="1"/>
          </p:cNvSpPr>
          <p:nvPr>
            <p:ph sz="quarter" idx="14" hasCustomPrompt="1"/>
          </p:nvPr>
        </p:nvSpPr>
        <p:spPr bwMode="white">
          <a:xfrm>
            <a:off x="991018" y="2210585"/>
            <a:ext cx="25361078" cy="2853709"/>
          </a:xfrm>
          <a:prstGeom prst="rect">
            <a:avLst/>
          </a:prstGeom>
        </p:spPr>
        <p:txBody>
          <a:bodyPr lIns="216000" tIns="36000" rIns="0" bIns="0" anchor="ctr"/>
          <a:lstStyle>
            <a:lvl1pPr marL="0" indent="0" algn="l">
              <a:buFontTx/>
              <a:buNone/>
              <a:defRPr sz="3136" b="1">
                <a:solidFill>
                  <a:schemeClr val="bg1"/>
                </a:solidFill>
                <a:latin typeface="Meiryo UI" panose="020B0604030504040204" pitchFamily="50" charset="-128"/>
                <a:ea typeface="Meiryo UI" panose="020B0604030504040204" pitchFamily="50" charset="-128"/>
              </a:defRPr>
            </a:lvl1pPr>
            <a:lvl2pPr marL="1194998" indent="0">
              <a:buFontTx/>
              <a:buNone/>
              <a:defRPr/>
            </a:lvl2pPr>
            <a:lvl3pPr marL="2389996" indent="0">
              <a:buFontTx/>
              <a:buNone/>
              <a:defRPr/>
            </a:lvl3pPr>
            <a:lvl4pPr marL="3584994" indent="0">
              <a:buFontTx/>
              <a:buNone/>
              <a:defRPr/>
            </a:lvl4pPr>
            <a:lvl5pPr marL="4779995" indent="0">
              <a:buFontTx/>
              <a:buNone/>
              <a:defRPr/>
            </a:lvl5pPr>
          </a:lstStyle>
          <a:p>
            <a:pPr lvl="0"/>
            <a:r>
              <a:rPr kumimoji="1" lang="ja-JP" altLang="en-US"/>
              <a:t>マスタータイトル</a:t>
            </a:r>
          </a:p>
        </p:txBody>
      </p:sp>
      <p:sp>
        <p:nvSpPr>
          <p:cNvPr id="12" name="コンテンツ プレースホルダー 18">
            <a:extLst>
              <a:ext uri="{FF2B5EF4-FFF2-40B4-BE49-F238E27FC236}">
                <a16:creationId xmlns:a16="http://schemas.microsoft.com/office/drawing/2014/main" id="{B4DBCBEC-A414-449D-9C4C-798C6F5A9203}"/>
              </a:ext>
            </a:extLst>
          </p:cNvPr>
          <p:cNvSpPr>
            <a:spLocks noGrp="1"/>
          </p:cNvSpPr>
          <p:nvPr>
            <p:ph sz="quarter" idx="16" hasCustomPrompt="1"/>
          </p:nvPr>
        </p:nvSpPr>
        <p:spPr>
          <a:xfrm>
            <a:off x="3384785" y="10978457"/>
            <a:ext cx="22121566" cy="3681941"/>
          </a:xfrm>
          <a:prstGeom prst="rect">
            <a:avLst/>
          </a:prstGeom>
        </p:spPr>
        <p:txBody>
          <a:bodyPr lIns="0" tIns="108000" rIns="0" bIns="0" anchor="t"/>
          <a:lstStyle>
            <a:lvl1pPr marL="0" marR="0" indent="0" algn="l" defTabSz="2389996" rtl="0" eaLnBrk="1" fontAlgn="auto" latinLnBrk="0" hangingPunct="1">
              <a:lnSpc>
                <a:spcPct val="100000"/>
              </a:lnSpc>
              <a:spcBef>
                <a:spcPts val="0"/>
              </a:spcBef>
              <a:spcAft>
                <a:spcPts val="0"/>
              </a:spcAft>
              <a:buClrTx/>
              <a:buSzTx/>
              <a:buFontTx/>
              <a:buNone/>
              <a:tabLst/>
              <a:defRPr sz="3136" b="1">
                <a:solidFill>
                  <a:srgbClr val="009C89"/>
                </a:solidFill>
                <a:latin typeface="Meiryo UI" panose="020B0604030504040204" pitchFamily="50" charset="-128"/>
                <a:ea typeface="Meiryo UI" panose="020B0604030504040204" pitchFamily="50" charset="-128"/>
              </a:defRPr>
            </a:lvl1pPr>
            <a:lvl2pPr marL="1194998" indent="0">
              <a:buFontTx/>
              <a:buNone/>
              <a:defRPr/>
            </a:lvl2pPr>
            <a:lvl3pPr marL="2389996" indent="0">
              <a:buFontTx/>
              <a:buNone/>
              <a:defRPr/>
            </a:lvl3pPr>
            <a:lvl4pPr marL="3584994" indent="0">
              <a:buFontTx/>
              <a:buNone/>
              <a:defRPr/>
            </a:lvl4pPr>
            <a:lvl5pPr marL="4779995" indent="0">
              <a:buFontTx/>
              <a:buNone/>
              <a:defRPr/>
            </a:lvl5pPr>
          </a:lstStyle>
          <a:p>
            <a:pPr marL="0" marR="0" lvl="0" indent="0" algn="l" defTabSz="2389996" rtl="0" eaLnBrk="1" fontAlgn="auto" latinLnBrk="0" hangingPunct="1">
              <a:lnSpc>
                <a:spcPct val="90000"/>
              </a:lnSpc>
              <a:spcBef>
                <a:spcPts val="2613"/>
              </a:spcBef>
              <a:spcAft>
                <a:spcPts val="0"/>
              </a:spcAft>
              <a:buClrTx/>
              <a:buSzTx/>
              <a:buFontTx/>
              <a:buNone/>
              <a:tabLst/>
              <a:defRPr/>
            </a:pPr>
            <a:r>
              <a:rPr kumimoji="1" lang="ja-JP" altLang="en-US"/>
              <a:t>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a:t>
            </a:r>
          </a:p>
        </p:txBody>
      </p:sp>
      <p:sp>
        <p:nvSpPr>
          <p:cNvPr id="15" name="コンテンツ プレースホルダー 2">
            <a:extLst>
              <a:ext uri="{FF2B5EF4-FFF2-40B4-BE49-F238E27FC236}">
                <a16:creationId xmlns:a16="http://schemas.microsoft.com/office/drawing/2014/main" id="{B57596C9-B115-4FE6-93CC-51E6F05D87FF}"/>
              </a:ext>
            </a:extLst>
          </p:cNvPr>
          <p:cNvSpPr>
            <a:spLocks noGrp="1"/>
          </p:cNvSpPr>
          <p:nvPr>
            <p:ph sz="quarter" idx="10" hasCustomPrompt="1"/>
          </p:nvPr>
        </p:nvSpPr>
        <p:spPr>
          <a:xfrm>
            <a:off x="1632118" y="5066204"/>
            <a:ext cx="1942886" cy="4123542"/>
          </a:xfrm>
          <a:prstGeom prst="rect">
            <a:avLst/>
          </a:prstGeom>
        </p:spPr>
        <p:txBody>
          <a:bodyPr lIns="0" tIns="144000" rIns="0" bIns="0" anchor="ctr">
            <a:normAutofit/>
          </a:bodyPr>
          <a:lstStyle>
            <a:lvl1pPr marL="0" indent="0">
              <a:buNone/>
              <a:defRPr sz="13069" b="1" i="0">
                <a:solidFill>
                  <a:schemeClr val="bg1"/>
                </a:solidFill>
                <a:latin typeface="Arial" panose="020B0604020202020204" pitchFamily="34" charset="0"/>
                <a:ea typeface="Meiryo" panose="020B0604030504040204" pitchFamily="34" charset="-128"/>
                <a:cs typeface="Arial" panose="020B0604020202020204" pitchFamily="34" charset="0"/>
              </a:defRPr>
            </a:lvl1pPr>
          </a:lstStyle>
          <a:p>
            <a:r>
              <a:rPr kumimoji="1" lang="en-US" altLang="ja-JP"/>
              <a:t>1</a:t>
            </a:r>
            <a:endParaRPr kumimoji="1" lang="ja-JP" altLang="en-US"/>
          </a:p>
        </p:txBody>
      </p:sp>
    </p:spTree>
    <p:extLst>
      <p:ext uri="{BB962C8B-B14F-4D97-AF65-F5344CB8AC3E}">
        <p14:creationId xmlns:p14="http://schemas.microsoft.com/office/powerpoint/2010/main" val="3781311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シンプル">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53FE00A-A374-4293-8C01-F22FC8857B61}"/>
              </a:ext>
            </a:extLst>
          </p:cNvPr>
          <p:cNvSpPr>
            <a:spLocks noGrp="1"/>
          </p:cNvSpPr>
          <p:nvPr userDrawn="1">
            <p:ph type="title" hasCustomPrompt="1"/>
          </p:nvPr>
        </p:nvSpPr>
        <p:spPr>
          <a:xfrm>
            <a:off x="726978" y="727973"/>
            <a:ext cx="27523402" cy="1834526"/>
          </a:xfrm>
          <a:prstGeom prst="rect">
            <a:avLst/>
          </a:prstGeom>
        </p:spPr>
        <p:txBody>
          <a:bodyPr lIns="72000" tIns="36000" rIns="0" bIns="0" anchor="ctr" anchorCtr="0"/>
          <a:lstStyle>
            <a:lvl1pPr algn="l">
              <a:defRPr sz="4704" b="1">
                <a:solidFill>
                  <a:schemeClr val="bg2"/>
                </a:solidFill>
                <a:latin typeface="Meiryo UI" panose="020B0604030504040204" pitchFamily="50" charset="-128"/>
                <a:ea typeface="Meiryo UI" panose="020B0604030504040204" pitchFamily="50" charset="-128"/>
              </a:defRPr>
            </a:lvl1pPr>
          </a:lstStyle>
          <a:p>
            <a:r>
              <a:rPr kumimoji="1" lang="ja-JP" altLang="en-US"/>
              <a:t>ページタイトル</a:t>
            </a:r>
          </a:p>
        </p:txBody>
      </p:sp>
      <p:sp>
        <p:nvSpPr>
          <p:cNvPr id="28" name="コンテンツ プレースホルダー 3">
            <a:extLst>
              <a:ext uri="{FF2B5EF4-FFF2-40B4-BE49-F238E27FC236}">
                <a16:creationId xmlns:a16="http://schemas.microsoft.com/office/drawing/2014/main" id="{217043BF-6B11-4540-B78A-D1AECDE4B04F}"/>
              </a:ext>
            </a:extLst>
          </p:cNvPr>
          <p:cNvSpPr>
            <a:spLocks noGrp="1"/>
          </p:cNvSpPr>
          <p:nvPr>
            <p:ph sz="quarter" idx="12" hasCustomPrompt="1"/>
          </p:nvPr>
        </p:nvSpPr>
        <p:spPr>
          <a:xfrm>
            <a:off x="458511" y="3316646"/>
            <a:ext cx="29358295" cy="817372"/>
          </a:xfrm>
          <a:prstGeom prst="rect">
            <a:avLst/>
          </a:prstGeom>
          <a:ln w="19050">
            <a:solidFill>
              <a:schemeClr val="tx2"/>
            </a:solidFill>
          </a:ln>
        </p:spPr>
        <p:txBody>
          <a:bodyPr lIns="144000" tIns="144000" rIns="144000" bIns="108000" anchor="t" anchorCtr="0">
            <a:spAutoFit/>
          </a:bodyPr>
          <a:lstStyle>
            <a:lvl1pPr marL="497917" indent="-497917" algn="l">
              <a:lnSpc>
                <a:spcPct val="100000"/>
              </a:lnSpc>
              <a:spcBef>
                <a:spcPts val="1568"/>
              </a:spcBef>
              <a:buFont typeface="Wingdings" panose="05000000000000000000" pitchFamily="2" charset="2"/>
              <a:buChar char="n"/>
              <a:defRPr sz="3658" b="0">
                <a:solidFill>
                  <a:schemeClr val="tx1"/>
                </a:solidFill>
                <a:latin typeface="Meiryo UI" panose="020B0604030504040204" pitchFamily="50" charset="-128"/>
                <a:ea typeface="Meiryo UI" panose="020B0604030504040204" pitchFamily="50" charset="-128"/>
              </a:defRPr>
            </a:lvl1pPr>
          </a:lstStyle>
          <a:p>
            <a:pPr lvl="0"/>
            <a:r>
              <a:rPr kumimoji="1" lang="ja-JP" altLang="en-US"/>
              <a:t>リードリードリードリードリードリードリードリードリードリードリードリードリードリードリードリードリードリードリードリードリードリードリードリードリードリード</a:t>
            </a:r>
          </a:p>
        </p:txBody>
      </p:sp>
      <p:cxnSp>
        <p:nvCxnSpPr>
          <p:cNvPr id="13" name="直線コネクタ 12">
            <a:extLst>
              <a:ext uri="{FF2B5EF4-FFF2-40B4-BE49-F238E27FC236}">
                <a16:creationId xmlns:a16="http://schemas.microsoft.com/office/drawing/2014/main" id="{9C3C82BE-DD9A-46A4-A9AA-9E36F501B193}"/>
              </a:ext>
            </a:extLst>
          </p:cNvPr>
          <p:cNvCxnSpPr>
            <a:cxnSpLocks/>
          </p:cNvCxnSpPr>
          <p:nvPr userDrawn="1"/>
        </p:nvCxnSpPr>
        <p:spPr>
          <a:xfrm flipH="1">
            <a:off x="507961" y="2850239"/>
            <a:ext cx="29256357" cy="58707"/>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4" name="Picture 11" descr="ç°å¢ç">
            <a:extLst>
              <a:ext uri="{FF2B5EF4-FFF2-40B4-BE49-F238E27FC236}">
                <a16:creationId xmlns:a16="http://schemas.microsoft.com/office/drawing/2014/main" id="{0CF6094D-B943-4965-A2F6-67DD6FF3FF53}"/>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28711642" y="861006"/>
            <a:ext cx="1126815" cy="1865777"/>
          </a:xfrm>
          <a:prstGeom prst="rect">
            <a:avLst/>
          </a:prstGeom>
          <a:noFill/>
          <a:extLst>
            <a:ext uri="{909E8E84-426E-40DD-AFC4-6F175D3DCCD1}">
              <a14:hiddenFill xmlns:a14="http://schemas.microsoft.com/office/drawing/2010/main">
                <a:solidFill>
                  <a:srgbClr val="FFFFFF"/>
                </a:solidFill>
              </a14:hiddenFill>
            </a:ext>
          </a:extLst>
        </p:spPr>
      </p:pic>
      <p:sp>
        <p:nvSpPr>
          <p:cNvPr id="7" name="テキスト ボックス 6">
            <a:extLst>
              <a:ext uri="{FF2B5EF4-FFF2-40B4-BE49-F238E27FC236}">
                <a16:creationId xmlns:a16="http://schemas.microsoft.com/office/drawing/2014/main" id="{E84D1288-0306-4500-A9D7-D150B7340281}"/>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566301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通常_内容説明用スライド_タイトル上つめ">
    <p:spTree>
      <p:nvGrpSpPr>
        <p:cNvPr id="1" name=""/>
        <p:cNvGrpSpPr/>
        <p:nvPr/>
      </p:nvGrpSpPr>
      <p:grpSpPr>
        <a:xfrm>
          <a:off x="0" y="0"/>
          <a:ext cx="0" cy="0"/>
          <a:chOff x="0" y="0"/>
          <a:chExt cx="0" cy="0"/>
        </a:xfrm>
      </p:grpSpPr>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346242" y="52706"/>
            <a:ext cx="1638825" cy="3356438"/>
          </a:xfrm>
          <a:prstGeom prst="rect">
            <a:avLst/>
          </a:prstGeom>
          <a:noFill/>
          <a:extLst>
            <a:ext uri="{909E8E84-426E-40DD-AFC4-6F175D3DCCD1}">
              <a14:hiddenFill xmlns:a14="http://schemas.microsoft.com/office/drawing/2010/main">
                <a:solidFill>
                  <a:srgbClr val="FFFFFF"/>
                </a:solidFill>
              </a14:hiddenFill>
            </a:ext>
          </a:extLst>
        </p:spPr>
      </p:pic>
      <p:pic>
        <p:nvPicPr>
          <p:cNvPr id="4" name="グラフィックス 3">
            <a:extLst>
              <a:ext uri="{FF2B5EF4-FFF2-40B4-BE49-F238E27FC236}">
                <a16:creationId xmlns:a16="http://schemas.microsoft.com/office/drawing/2014/main" id="{DFC3FEA0-0269-A340-8AC0-2EE9382B6D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991015" y="553525"/>
            <a:ext cx="26629128" cy="2878968"/>
          </a:xfrm>
          <a:prstGeom prst="rect">
            <a:avLst/>
          </a:prstGeom>
        </p:spPr>
      </p:pic>
      <p:cxnSp>
        <p:nvCxnSpPr>
          <p:cNvPr id="5" name="直線コネクタ 4">
            <a:extLst>
              <a:ext uri="{FF2B5EF4-FFF2-40B4-BE49-F238E27FC236}">
                <a16:creationId xmlns:a16="http://schemas.microsoft.com/office/drawing/2014/main" id="{EBCF4434-9025-3445-AC58-7DECDD0D5A3D}"/>
              </a:ext>
            </a:extLst>
          </p:cNvPr>
          <p:cNvCxnSpPr>
            <a:cxnSpLocks/>
          </p:cNvCxnSpPr>
          <p:nvPr userDrawn="1"/>
        </p:nvCxnSpPr>
        <p:spPr>
          <a:xfrm>
            <a:off x="764061" y="1663882"/>
            <a:ext cx="1097943" cy="22009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線コネクタ 7">
            <a:extLst>
              <a:ext uri="{FF2B5EF4-FFF2-40B4-BE49-F238E27FC236}">
                <a16:creationId xmlns:a16="http://schemas.microsoft.com/office/drawing/2014/main" id="{9F081F0C-555C-6443-8F74-0430630E7B15}"/>
              </a:ext>
            </a:extLst>
          </p:cNvPr>
          <p:cNvCxnSpPr>
            <a:cxnSpLocks/>
          </p:cNvCxnSpPr>
          <p:nvPr userDrawn="1"/>
        </p:nvCxnSpPr>
        <p:spPr>
          <a:xfrm>
            <a:off x="25909535" y="-19286"/>
            <a:ext cx="1937574" cy="38932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991021" y="553525"/>
            <a:ext cx="21839740"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endParaRPr kumimoji="1" lang="ja-JP" altLang="en-US" sz="6113"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3839293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通常_内容説明用スライド_タイトル上つめ">
    <p:spTree>
      <p:nvGrpSpPr>
        <p:cNvPr id="1" name=""/>
        <p:cNvGrpSpPr/>
        <p:nvPr/>
      </p:nvGrpSpPr>
      <p:grpSpPr>
        <a:xfrm>
          <a:off x="0" y="0"/>
          <a:ext cx="0" cy="0"/>
          <a:chOff x="0" y="0"/>
          <a:chExt cx="0" cy="0"/>
        </a:xfrm>
      </p:grpSpPr>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653368" y="1698809"/>
            <a:ext cx="1638825" cy="3356438"/>
          </a:xfrm>
          <a:prstGeom prst="rect">
            <a:avLst/>
          </a:prstGeom>
          <a:noFill/>
          <a:extLst>
            <a:ext uri="{909E8E84-426E-40DD-AFC4-6F175D3DCCD1}">
              <a14:hiddenFill xmlns:a14="http://schemas.microsoft.com/office/drawing/2010/main">
                <a:solidFill>
                  <a:srgbClr val="FFFFFF"/>
                </a:solidFill>
              </a14:hiddenFill>
            </a:ext>
          </a:extLst>
        </p:spPr>
      </p:pic>
      <p:pic>
        <p:nvPicPr>
          <p:cNvPr id="4" name="グラフィックス 3">
            <a:extLst>
              <a:ext uri="{FF2B5EF4-FFF2-40B4-BE49-F238E27FC236}">
                <a16:creationId xmlns:a16="http://schemas.microsoft.com/office/drawing/2014/main" id="{DFC3FEA0-0269-A340-8AC0-2EE9382B6D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298141" y="2199629"/>
            <a:ext cx="26629128" cy="2878968"/>
          </a:xfrm>
          <a:prstGeom prst="rect">
            <a:avLst/>
          </a:prstGeom>
        </p:spPr>
      </p:pic>
      <p:cxnSp>
        <p:nvCxnSpPr>
          <p:cNvPr id="5" name="直線コネクタ 4">
            <a:extLst>
              <a:ext uri="{FF2B5EF4-FFF2-40B4-BE49-F238E27FC236}">
                <a16:creationId xmlns:a16="http://schemas.microsoft.com/office/drawing/2014/main" id="{EBCF4434-9025-3445-AC58-7DECDD0D5A3D}"/>
              </a:ext>
            </a:extLst>
          </p:cNvPr>
          <p:cNvCxnSpPr>
            <a:cxnSpLocks/>
          </p:cNvCxnSpPr>
          <p:nvPr userDrawn="1"/>
        </p:nvCxnSpPr>
        <p:spPr>
          <a:xfrm>
            <a:off x="1071186" y="3309986"/>
            <a:ext cx="1097943" cy="22009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線コネクタ 7">
            <a:extLst>
              <a:ext uri="{FF2B5EF4-FFF2-40B4-BE49-F238E27FC236}">
                <a16:creationId xmlns:a16="http://schemas.microsoft.com/office/drawing/2014/main" id="{9F081F0C-555C-6443-8F74-0430630E7B15}"/>
              </a:ext>
            </a:extLst>
          </p:cNvPr>
          <p:cNvCxnSpPr>
            <a:cxnSpLocks/>
          </p:cNvCxnSpPr>
          <p:nvPr userDrawn="1"/>
        </p:nvCxnSpPr>
        <p:spPr>
          <a:xfrm>
            <a:off x="26216661" y="1626818"/>
            <a:ext cx="1937574" cy="38932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1298147" y="2199628"/>
            <a:ext cx="21839740"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8558"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8558"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1505676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プラ_内容説明用スライド_タイトルのみ">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056785" y="1626840"/>
            <a:ext cx="2495518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042040" y="1865868"/>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6316295" y="2210619"/>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2711"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2711" b="0">
              <a:latin typeface="Arial" panose="020B0604020202020204" pitchFamily="34" charset="0"/>
              <a:ea typeface="メイリオ" panose="020B0604030504040204" pitchFamily="50" charset="-128"/>
              <a:cs typeface="Arial" panose="020B0604020202020204" pitchFamily="34" charset="0"/>
            </a:endParaRPr>
          </a:p>
        </p:txBody>
      </p:sp>
      <p:pic>
        <p:nvPicPr>
          <p:cNvPr id="15" name="図 14">
            <a:extLst>
              <a:ext uri="{FF2B5EF4-FFF2-40B4-BE49-F238E27FC236}">
                <a16:creationId xmlns:a16="http://schemas.microsoft.com/office/drawing/2014/main" id="{E3FD0292-C091-43A1-9252-D1D0C6352D0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0" y="2653275"/>
            <a:ext cx="3056788" cy="2349794"/>
          </a:xfrm>
          <a:prstGeom prst="rect">
            <a:avLst/>
          </a:prstGeom>
        </p:spPr>
      </p:pic>
    </p:spTree>
    <p:extLst>
      <p:ext uri="{BB962C8B-B14F-4D97-AF65-F5344CB8AC3E}">
        <p14:creationId xmlns:p14="http://schemas.microsoft.com/office/powerpoint/2010/main" val="40712497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プラ_内容説明用スライド_タイトル上つめ">
    <p:spTree>
      <p:nvGrpSpPr>
        <p:cNvPr id="1" name=""/>
        <p:cNvGrpSpPr/>
        <p:nvPr/>
      </p:nvGrpSpPr>
      <p:grpSpPr>
        <a:xfrm>
          <a:off x="0" y="0"/>
          <a:ext cx="0" cy="0"/>
          <a:chOff x="0" y="0"/>
          <a:chExt cx="0" cy="0"/>
        </a:xfrm>
      </p:grpSpPr>
      <p:pic>
        <p:nvPicPr>
          <p:cNvPr id="21" name="図 20"/>
          <p:cNvPicPr>
            <a:picLocks noChangeAspect="1"/>
          </p:cNvPicPr>
          <p:nvPr userDrawn="1"/>
        </p:nvPicPr>
        <p:blipFill>
          <a:blip r:embed="rId2"/>
          <a:stretch>
            <a:fillRect/>
          </a:stretch>
        </p:blipFill>
        <p:spPr>
          <a:xfrm>
            <a:off x="3424991" y="-121374"/>
            <a:ext cx="2482539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280455" y="249149"/>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6554710" y="487615"/>
            <a:ext cx="17454272" cy="2921522"/>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2" name="図 21">
            <a:extLst>
              <a:ext uri="{FF2B5EF4-FFF2-40B4-BE49-F238E27FC236}">
                <a16:creationId xmlns:a16="http://schemas.microsoft.com/office/drawing/2014/main" id="{E3FD0292-C091-43A1-9252-D1D0C6352D0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34658" y="802945"/>
            <a:ext cx="3390329" cy="2606192"/>
          </a:xfrm>
          <a:prstGeom prst="rect">
            <a:avLst/>
          </a:prstGeom>
        </p:spPr>
      </p:pic>
    </p:spTree>
    <p:extLst>
      <p:ext uri="{BB962C8B-B14F-4D97-AF65-F5344CB8AC3E}">
        <p14:creationId xmlns:p14="http://schemas.microsoft.com/office/powerpoint/2010/main" val="31442376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リサ室_内容説明用スライド_タイトルのみ">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2914484" y="1626840"/>
            <a:ext cx="25230429"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042040" y="1709801"/>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853313" y="2210619"/>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8" name="Picture 3"/>
          <p:cNvPicPr>
            <a:picLocks noChangeAspect="1" noChangeArrowheads="1"/>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394365" y="2210619"/>
            <a:ext cx="2520120" cy="28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22924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リサ室_内容説明用スライド_タイトル上つめ">
    <p:spTree>
      <p:nvGrpSpPr>
        <p:cNvPr id="1" name=""/>
        <p:cNvGrpSpPr/>
        <p:nvPr/>
      </p:nvGrpSpPr>
      <p:grpSpPr>
        <a:xfrm>
          <a:off x="0" y="0"/>
          <a:ext cx="0" cy="0"/>
          <a:chOff x="0" y="0"/>
          <a:chExt cx="0" cy="0"/>
        </a:xfrm>
      </p:grpSpPr>
      <p:pic>
        <p:nvPicPr>
          <p:cNvPr id="21" name="図 20"/>
          <p:cNvPicPr>
            <a:picLocks noChangeAspect="1"/>
          </p:cNvPicPr>
          <p:nvPr userDrawn="1"/>
        </p:nvPicPr>
        <p:blipFill>
          <a:blip r:embed="rId2"/>
          <a:stretch>
            <a:fillRect/>
          </a:stretch>
        </p:blipFill>
        <p:spPr>
          <a:xfrm>
            <a:off x="4170563" y="-121374"/>
            <a:ext cx="2384140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280455" y="249149"/>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614901" y="553525"/>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8" name="Picture 3"/>
          <p:cNvPicPr>
            <a:picLocks noChangeAspect="1" noChangeArrowheads="1"/>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266991" y="249149"/>
            <a:ext cx="3316832" cy="3758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95257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タイトルのみ（フォーマット落とし込み）">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693732" y="1626840"/>
            <a:ext cx="2397435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7565213" y="1709801"/>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376486" y="2210619"/>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8" name="Picture 2"/>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804782" y="1626839"/>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2280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タイトルのみ上つめ（フォーマット落とし込み）">
    <p:spTree>
      <p:nvGrpSpPr>
        <p:cNvPr id="1" name=""/>
        <p:cNvGrpSpPr/>
        <p:nvPr/>
      </p:nvGrpSpPr>
      <p:grpSpPr>
        <a:xfrm>
          <a:off x="0" y="0"/>
          <a:ext cx="0" cy="0"/>
          <a:chOff x="0" y="0"/>
          <a:chExt cx="0" cy="0"/>
        </a:xfrm>
      </p:grpSpPr>
      <p:pic>
        <p:nvPicPr>
          <p:cNvPr id="21" name="図 20"/>
          <p:cNvPicPr>
            <a:picLocks noChangeAspect="1"/>
          </p:cNvPicPr>
          <p:nvPr userDrawn="1"/>
        </p:nvPicPr>
        <p:blipFill>
          <a:blip r:embed="rId2"/>
          <a:stretch>
            <a:fillRect/>
          </a:stretch>
        </p:blipFill>
        <p:spPr>
          <a:xfrm>
            <a:off x="3693740" y="278540"/>
            <a:ext cx="2384140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7803628" y="649044"/>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138071" y="953420"/>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0895669"/>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3" name="Picture 2"/>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797710" y="278540"/>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4343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タイトル上つめ（通常）">
    <p:spTree>
      <p:nvGrpSpPr>
        <p:cNvPr id="1" name=""/>
        <p:cNvGrpSpPr/>
        <p:nvPr/>
      </p:nvGrpSpPr>
      <p:grpSpPr>
        <a:xfrm>
          <a:off x="0" y="0"/>
          <a:ext cx="0" cy="0"/>
          <a:chOff x="0" y="0"/>
          <a:chExt cx="0" cy="0"/>
        </a:xfrm>
      </p:grpSpPr>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773555" y="1671235"/>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0727512"/>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3" name="Picture 2"/>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832769" y="1035957"/>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正方形/長方形 10"/>
          <p:cNvSpPr/>
          <p:nvPr/>
        </p:nvSpPr>
        <p:spPr>
          <a:xfrm>
            <a:off x="379984" y="549768"/>
            <a:ext cx="29539292" cy="5121965"/>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2579756" rtl="0" eaLnBrk="1" fontAlgn="auto" latinLnBrk="0" hangingPunct="1">
              <a:lnSpc>
                <a:spcPct val="100000"/>
              </a:lnSpc>
              <a:spcBef>
                <a:spcPts val="0"/>
              </a:spcBef>
              <a:spcAft>
                <a:spcPts val="0"/>
              </a:spcAft>
              <a:buClrTx/>
              <a:buSzTx/>
              <a:buFontTx/>
              <a:buNone/>
              <a:tabLst/>
              <a:defRPr/>
            </a:pPr>
            <a:r>
              <a:rPr kumimoji="1" lang="ja-JP" altLang="en-US" sz="7335"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rPr>
              <a:t>　</a:t>
            </a:r>
            <a:endParaRPr kumimoji="1" lang="ja-JP" altLang="en-US" sz="10086"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endParaRPr>
          </a:p>
        </p:txBody>
      </p:sp>
      <p:sp>
        <p:nvSpPr>
          <p:cNvPr id="13"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3697688" y="1035957"/>
            <a:ext cx="23568966" cy="3991716"/>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Tree>
    <p:extLst>
      <p:ext uri="{BB962C8B-B14F-4D97-AF65-F5344CB8AC3E}">
        <p14:creationId xmlns:p14="http://schemas.microsoft.com/office/powerpoint/2010/main" val="41562696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従来">
    <p:spTree>
      <p:nvGrpSpPr>
        <p:cNvPr id="1" name=""/>
        <p:cNvGrpSpPr/>
        <p:nvPr/>
      </p:nvGrpSpPr>
      <p:grpSpPr>
        <a:xfrm>
          <a:off x="0" y="0"/>
          <a:ext cx="0" cy="0"/>
          <a:chOff x="0" y="0"/>
          <a:chExt cx="0" cy="0"/>
        </a:xfrm>
      </p:grpSpPr>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0727512"/>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3" name="Picture 2"/>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832769" y="1035957"/>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正方形/長方形 10"/>
          <p:cNvSpPr/>
          <p:nvPr/>
        </p:nvSpPr>
        <p:spPr>
          <a:xfrm>
            <a:off x="379984" y="549768"/>
            <a:ext cx="29539292" cy="5121965"/>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2579756" rtl="0" eaLnBrk="1" fontAlgn="auto" latinLnBrk="0" hangingPunct="1">
              <a:lnSpc>
                <a:spcPct val="100000"/>
              </a:lnSpc>
              <a:spcBef>
                <a:spcPts val="0"/>
              </a:spcBef>
              <a:spcAft>
                <a:spcPts val="0"/>
              </a:spcAft>
              <a:buClrTx/>
              <a:buSzTx/>
              <a:buFontTx/>
              <a:buNone/>
              <a:tabLst/>
              <a:defRPr/>
            </a:pPr>
            <a:r>
              <a:rPr kumimoji="1" lang="ja-JP" altLang="en-US" sz="7335"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rPr>
              <a:t>　</a:t>
            </a:r>
            <a:endParaRPr kumimoji="1" lang="ja-JP" altLang="en-US" sz="10086"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endParaRPr>
          </a:p>
        </p:txBody>
      </p:sp>
      <p:sp>
        <p:nvSpPr>
          <p:cNvPr id="13"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3697688" y="1035957"/>
            <a:ext cx="23568966" cy="3991716"/>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Tree>
    <p:extLst>
      <p:ext uri="{BB962C8B-B14F-4D97-AF65-F5344CB8AC3E}">
        <p14:creationId xmlns:p14="http://schemas.microsoft.com/office/powerpoint/2010/main" val="18663686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復興_内容説明用スライド_タイトル上つめ（通常）">
    <p:spTree>
      <p:nvGrpSpPr>
        <p:cNvPr id="1" name=""/>
        <p:cNvGrpSpPr/>
        <p:nvPr/>
      </p:nvGrpSpPr>
      <p:grpSpPr>
        <a:xfrm>
          <a:off x="0" y="0"/>
          <a:ext cx="0" cy="0"/>
          <a:chOff x="0" y="0"/>
          <a:chExt cx="0" cy="0"/>
        </a:xfrm>
      </p:grpSpPr>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773555" y="1671235"/>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sp>
        <p:nvSpPr>
          <p:cNvPr id="11" name="正方形/長方形 10"/>
          <p:cNvSpPr/>
          <p:nvPr/>
        </p:nvSpPr>
        <p:spPr>
          <a:xfrm>
            <a:off x="379984" y="549768"/>
            <a:ext cx="29539292" cy="5121965"/>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2579756" rtl="0" eaLnBrk="1" fontAlgn="auto" latinLnBrk="0" hangingPunct="1">
              <a:lnSpc>
                <a:spcPct val="100000"/>
              </a:lnSpc>
              <a:spcBef>
                <a:spcPts val="0"/>
              </a:spcBef>
              <a:spcAft>
                <a:spcPts val="0"/>
              </a:spcAft>
              <a:buClrTx/>
              <a:buSzTx/>
              <a:buFontTx/>
              <a:buNone/>
              <a:tabLst/>
              <a:defRPr/>
            </a:pPr>
            <a:r>
              <a:rPr kumimoji="1" lang="ja-JP" altLang="en-US" sz="7335"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rPr>
              <a:t>　</a:t>
            </a:r>
            <a:endParaRPr kumimoji="1" lang="ja-JP" altLang="en-US" sz="10086"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endParaRPr>
          </a:p>
        </p:txBody>
      </p:sp>
      <p:sp>
        <p:nvSpPr>
          <p:cNvPr id="13"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3697688" y="1035957"/>
            <a:ext cx="23568966" cy="3991716"/>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Tree>
    <p:extLst>
      <p:ext uri="{BB962C8B-B14F-4D97-AF65-F5344CB8AC3E}">
        <p14:creationId xmlns:p14="http://schemas.microsoft.com/office/powerpoint/2010/main" val="7039675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1329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予算ポンチ絵">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53FE00A-A374-4293-8C01-F22FC8857B61}"/>
              </a:ext>
            </a:extLst>
          </p:cNvPr>
          <p:cNvSpPr>
            <a:spLocks noGrp="1"/>
          </p:cNvSpPr>
          <p:nvPr>
            <p:ph type="title" hasCustomPrompt="1"/>
          </p:nvPr>
        </p:nvSpPr>
        <p:spPr>
          <a:xfrm>
            <a:off x="458512" y="1074441"/>
            <a:ext cx="28073744" cy="1834526"/>
          </a:xfrm>
          <a:prstGeom prst="rect">
            <a:avLst/>
          </a:prstGeom>
        </p:spPr>
        <p:txBody>
          <a:bodyPr lIns="72000" tIns="36000" rIns="0" bIns="0" anchor="ctr" anchorCtr="0"/>
          <a:lstStyle>
            <a:lvl1pPr algn="l">
              <a:defRPr sz="4704" b="1">
                <a:solidFill>
                  <a:schemeClr val="bg2"/>
                </a:solidFill>
                <a:latin typeface="Meiryo UI" panose="020B0604030504040204" pitchFamily="50" charset="-128"/>
                <a:ea typeface="Meiryo UI" panose="020B0604030504040204" pitchFamily="50" charset="-128"/>
              </a:defRPr>
            </a:lvl1pPr>
          </a:lstStyle>
          <a:p>
            <a:r>
              <a:rPr kumimoji="1" lang="ja-JP" altLang="en-US"/>
              <a:t>事業名を記入（○○省連携事業）</a:t>
            </a:r>
          </a:p>
        </p:txBody>
      </p:sp>
      <p:pic>
        <p:nvPicPr>
          <p:cNvPr id="11" name="グラフィックス 4">
            <a:extLst>
              <a:ext uri="{FF2B5EF4-FFF2-40B4-BE49-F238E27FC236}">
                <a16:creationId xmlns:a16="http://schemas.microsoft.com/office/drawing/2014/main" id="{3A88E330-170F-4EB6-B0EE-6B45EEBC0B9C}"/>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458514" y="39749713"/>
            <a:ext cx="29358191" cy="2038359"/>
          </a:xfrm>
          <a:prstGeom prst="rect">
            <a:avLst/>
          </a:prstGeom>
          <a:ln>
            <a:noFill/>
          </a:ln>
        </p:spPr>
      </p:pic>
      <p:sp>
        <p:nvSpPr>
          <p:cNvPr id="12" name="テキスト ボックス 11">
            <a:extLst>
              <a:ext uri="{FF2B5EF4-FFF2-40B4-BE49-F238E27FC236}">
                <a16:creationId xmlns:a16="http://schemas.microsoft.com/office/drawing/2014/main" id="{94A05131-CD38-4DAA-A727-2378740DE858}"/>
              </a:ext>
            </a:extLst>
          </p:cNvPr>
          <p:cNvSpPr txBox="1"/>
          <p:nvPr userDrawn="1"/>
        </p:nvSpPr>
        <p:spPr bwMode="white">
          <a:xfrm>
            <a:off x="482538" y="39749713"/>
            <a:ext cx="3296731" cy="2038359"/>
          </a:xfrm>
          <a:prstGeom prst="rect">
            <a:avLst/>
          </a:prstGeom>
          <a:noFill/>
        </p:spPr>
        <p:txBody>
          <a:bodyPr wrap="square" lIns="282291" tIns="0" rIns="0" bIns="0" rtlCol="0" anchor="ctr">
            <a:noAutofit/>
          </a:bodyPr>
          <a:lstStyle/>
          <a:p>
            <a:r>
              <a:rPr lang="ja-JP" altLang="en-US" sz="3136" b="1">
                <a:solidFill>
                  <a:schemeClr val="bg1"/>
                </a:solidFill>
                <a:latin typeface="Meiryo UI" panose="020B0604030504040204" pitchFamily="50" charset="-128"/>
                <a:ea typeface="Meiryo UI" panose="020B0604030504040204" pitchFamily="50" charset="-128"/>
              </a:rPr>
              <a:t>お問合せ先：</a:t>
            </a:r>
          </a:p>
        </p:txBody>
      </p:sp>
      <p:sp>
        <p:nvSpPr>
          <p:cNvPr id="15" name="テキスト ボックス 14">
            <a:extLst>
              <a:ext uri="{FF2B5EF4-FFF2-40B4-BE49-F238E27FC236}">
                <a16:creationId xmlns:a16="http://schemas.microsoft.com/office/drawing/2014/main" id="{2BD77E91-C9FE-4338-9D09-008455B00AB5}"/>
              </a:ext>
            </a:extLst>
          </p:cNvPr>
          <p:cNvSpPr txBox="1"/>
          <p:nvPr userDrawn="1"/>
        </p:nvSpPr>
        <p:spPr>
          <a:xfrm>
            <a:off x="450728" y="13565360"/>
            <a:ext cx="15348020" cy="1630687"/>
          </a:xfrm>
          <a:prstGeom prst="rect">
            <a:avLst/>
          </a:prstGeom>
          <a:noFill/>
        </p:spPr>
        <p:txBody>
          <a:bodyPr wrap="square" lIns="0" tIns="0" bIns="188195" rtlCol="0" anchor="b" anchorCtr="0">
            <a:noAutofit/>
          </a:bodyPr>
          <a:lstStyle/>
          <a:p>
            <a:r>
              <a:rPr lang="en-US" altLang="ja-JP" sz="3949" b="1">
                <a:solidFill>
                  <a:schemeClr val="bg2"/>
                </a:solidFill>
                <a:latin typeface="Meiryo UI" panose="020B0604030504040204" pitchFamily="50" charset="-128"/>
                <a:ea typeface="Meiryo UI" panose="020B0604030504040204" pitchFamily="50" charset="-128"/>
              </a:rPr>
              <a:t>2. </a:t>
            </a:r>
            <a:r>
              <a:rPr lang="ja-JP" altLang="en-US" sz="3949" b="1">
                <a:solidFill>
                  <a:schemeClr val="bg2"/>
                </a:solidFill>
                <a:latin typeface="Meiryo UI" panose="020B0604030504040204" pitchFamily="50" charset="-128"/>
                <a:ea typeface="Meiryo UI" panose="020B0604030504040204" pitchFamily="50" charset="-128"/>
              </a:rPr>
              <a:t>事業内容</a:t>
            </a:r>
          </a:p>
        </p:txBody>
      </p:sp>
      <p:sp>
        <p:nvSpPr>
          <p:cNvPr id="17" name="テキスト プレースホルダー 37">
            <a:extLst>
              <a:ext uri="{FF2B5EF4-FFF2-40B4-BE49-F238E27FC236}">
                <a16:creationId xmlns:a16="http://schemas.microsoft.com/office/drawing/2014/main" id="{B025C42B-6C2E-46D5-B3BF-74CB50E2240D}"/>
              </a:ext>
            </a:extLst>
          </p:cNvPr>
          <p:cNvSpPr>
            <a:spLocks noGrp="1"/>
          </p:cNvSpPr>
          <p:nvPr>
            <p:ph type="body" sz="quarter" idx="13" hasCustomPrompt="1"/>
          </p:nvPr>
        </p:nvSpPr>
        <p:spPr>
          <a:xfrm>
            <a:off x="4045959" y="34067757"/>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赤色の吹出しに示した選択肢の中から選択して記載</a:t>
            </a:r>
            <a:endParaRPr kumimoji="1" lang="en-US" altLang="ja-JP"/>
          </a:p>
        </p:txBody>
      </p:sp>
      <p:sp>
        <p:nvSpPr>
          <p:cNvPr id="18" name="テキスト プレースホルダー 37">
            <a:extLst>
              <a:ext uri="{FF2B5EF4-FFF2-40B4-BE49-F238E27FC236}">
                <a16:creationId xmlns:a16="http://schemas.microsoft.com/office/drawing/2014/main" id="{E3E103C1-FA4F-413B-B322-F7A71AB7D111}"/>
              </a:ext>
            </a:extLst>
          </p:cNvPr>
          <p:cNvSpPr>
            <a:spLocks noGrp="1"/>
          </p:cNvSpPr>
          <p:nvPr>
            <p:ph type="body" sz="quarter" idx="14" hasCustomPrompt="1"/>
          </p:nvPr>
        </p:nvSpPr>
        <p:spPr>
          <a:xfrm>
            <a:off x="458511" y="15183365"/>
            <a:ext cx="15340230" cy="16081045"/>
          </a:xfrm>
        </p:spPr>
        <p:txBody>
          <a:bodyPr lIns="0" tIns="72000" rIns="0" bIns="0" anchor="t">
            <a:noAutofit/>
          </a:bodyPr>
          <a:lstStyle>
            <a:lvl1pPr marL="0" indent="0" algn="l">
              <a:lnSpc>
                <a:spcPct val="120000"/>
              </a:lnSpc>
              <a:spcBef>
                <a:spcPts val="0"/>
              </a:spcBef>
              <a:buFont typeface="Arial" panose="020B0604020202020204" pitchFamily="34" charset="0"/>
              <a:buNone/>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事業内容を説明</a:t>
            </a:r>
            <a:endParaRPr kumimoji="1" lang="en-US" altLang="ja-JP"/>
          </a:p>
        </p:txBody>
      </p:sp>
      <p:sp>
        <p:nvSpPr>
          <p:cNvPr id="19" name="テキスト プレースホルダー 37">
            <a:extLst>
              <a:ext uri="{FF2B5EF4-FFF2-40B4-BE49-F238E27FC236}">
                <a16:creationId xmlns:a16="http://schemas.microsoft.com/office/drawing/2014/main" id="{6F2F8E83-D6AE-4DFB-A6DE-B46846AD141C}"/>
              </a:ext>
            </a:extLst>
          </p:cNvPr>
          <p:cNvSpPr>
            <a:spLocks noGrp="1"/>
          </p:cNvSpPr>
          <p:nvPr>
            <p:ph type="body" sz="quarter" idx="15" hasCustomPrompt="1"/>
          </p:nvPr>
        </p:nvSpPr>
        <p:spPr>
          <a:xfrm>
            <a:off x="3683087" y="7716052"/>
            <a:ext cx="26955520" cy="4076725"/>
          </a:xfrm>
        </p:spPr>
        <p:txBody>
          <a:bodyPr lIns="108000" tIns="36000" rIns="0" bIns="0" anchor="t" anchorCtr="0">
            <a:noAutofit/>
          </a:bodyPr>
          <a:lstStyle>
            <a:lvl1pPr marL="644879" indent="-644879" algn="l">
              <a:lnSpc>
                <a:spcPct val="120000"/>
              </a:lnSpc>
              <a:spcBef>
                <a:spcPts val="0"/>
              </a:spcBef>
              <a:buFont typeface="+mj-ea"/>
              <a:buAutoNum type="circleNumDbPlain"/>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事業の目的を箇条書きで記載。</a:t>
            </a:r>
            <a:endParaRPr kumimoji="1" lang="en-US" altLang="ja-JP"/>
          </a:p>
          <a:p>
            <a:pPr lvl="0"/>
            <a:r>
              <a:rPr kumimoji="1" lang="ja-JP" altLang="en-US"/>
              <a:t>　</a:t>
            </a:r>
            <a:endParaRPr kumimoji="1" lang="en-US" altLang="ja-JP"/>
          </a:p>
          <a:p>
            <a:pPr lvl="0"/>
            <a:r>
              <a:rPr kumimoji="1" lang="ja-JP" altLang="en-US"/>
              <a:t>　</a:t>
            </a:r>
          </a:p>
          <a:p>
            <a:pPr lvl="0"/>
            <a:endParaRPr kumimoji="1" lang="en-US" altLang="ja-JP"/>
          </a:p>
        </p:txBody>
      </p:sp>
      <p:cxnSp>
        <p:nvCxnSpPr>
          <p:cNvPr id="20" name="直線コネクタ 19">
            <a:extLst>
              <a:ext uri="{FF2B5EF4-FFF2-40B4-BE49-F238E27FC236}">
                <a16:creationId xmlns:a16="http://schemas.microsoft.com/office/drawing/2014/main" id="{575E979F-E9D2-4856-B687-9C1FF17E73ED}"/>
              </a:ext>
            </a:extLst>
          </p:cNvPr>
          <p:cNvCxnSpPr/>
          <p:nvPr userDrawn="1"/>
        </p:nvCxnSpPr>
        <p:spPr>
          <a:xfrm flipV="1">
            <a:off x="3683084" y="7716052"/>
            <a:ext cx="0" cy="4076725"/>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21" name="テキスト ボックス 20">
            <a:extLst>
              <a:ext uri="{FF2B5EF4-FFF2-40B4-BE49-F238E27FC236}">
                <a16:creationId xmlns:a16="http://schemas.microsoft.com/office/drawing/2014/main" id="{7EAAD990-8616-4EFB-8C8F-39F44D2719A7}"/>
              </a:ext>
            </a:extLst>
          </p:cNvPr>
          <p:cNvSpPr txBox="1"/>
          <p:nvPr userDrawn="1"/>
        </p:nvSpPr>
        <p:spPr>
          <a:xfrm>
            <a:off x="458519" y="8735235"/>
            <a:ext cx="3224573" cy="2038359"/>
          </a:xfrm>
          <a:prstGeom prst="rect">
            <a:avLst/>
          </a:prstGeom>
          <a:noFill/>
        </p:spPr>
        <p:txBody>
          <a:bodyPr wrap="square" lIns="0" tIns="0" rIns="0" bIns="0" rtlCol="0" anchor="ctr">
            <a:noAutofit/>
          </a:bodyPr>
          <a:lstStyle/>
          <a:p>
            <a:r>
              <a:rPr lang="en-US" altLang="ja-JP" sz="3949" b="1">
                <a:solidFill>
                  <a:schemeClr val="bg2"/>
                </a:solidFill>
                <a:latin typeface="Meiryo UI" panose="020B0604030504040204" pitchFamily="50" charset="-128"/>
                <a:ea typeface="Meiryo UI" panose="020B0604030504040204" pitchFamily="50" charset="-128"/>
              </a:rPr>
              <a:t>1. </a:t>
            </a:r>
            <a:r>
              <a:rPr lang="ja-JP" altLang="en-US" sz="3949" b="1">
                <a:solidFill>
                  <a:schemeClr val="bg2"/>
                </a:solidFill>
                <a:latin typeface="Meiryo UI" panose="020B0604030504040204" pitchFamily="50" charset="-128"/>
                <a:ea typeface="Meiryo UI" panose="020B0604030504040204" pitchFamily="50" charset="-128"/>
              </a:rPr>
              <a:t>事業目的</a:t>
            </a:r>
          </a:p>
        </p:txBody>
      </p:sp>
      <p:sp>
        <p:nvSpPr>
          <p:cNvPr id="22" name="テキスト プレースホルダー 36">
            <a:extLst>
              <a:ext uri="{FF2B5EF4-FFF2-40B4-BE49-F238E27FC236}">
                <a16:creationId xmlns:a16="http://schemas.microsoft.com/office/drawing/2014/main" id="{6B374390-D51B-435B-BC83-E2B9C6EF2D83}"/>
              </a:ext>
            </a:extLst>
          </p:cNvPr>
          <p:cNvSpPr>
            <a:spLocks noGrp="1"/>
          </p:cNvSpPr>
          <p:nvPr>
            <p:ph type="body" sz="quarter" idx="24" hasCustomPrompt="1"/>
          </p:nvPr>
        </p:nvSpPr>
        <p:spPr bwMode="white">
          <a:xfrm>
            <a:off x="3454869" y="39749713"/>
            <a:ext cx="26300141" cy="2038359"/>
          </a:xfrm>
        </p:spPr>
        <p:txBody>
          <a:bodyPr lIns="0" tIns="18000" rIns="108000" bIns="0" anchor="ctr">
            <a:noAutofit/>
          </a:bodyPr>
          <a:lstStyle>
            <a:lvl1pPr marL="0" indent="0" algn="l">
              <a:buNone/>
              <a:defRPr sz="3136" b="1">
                <a:solidFill>
                  <a:schemeClr val="bg1"/>
                </a:solidFill>
                <a:latin typeface="Meiryo UI" panose="020B0604030504040204" pitchFamily="50" charset="-128"/>
                <a:ea typeface="Meiryo UI" panose="020B0604030504040204" pitchFamily="50" charset="-128"/>
              </a:defRPr>
            </a:lvl1pPr>
          </a:lstStyle>
          <a:p>
            <a:pPr lvl="0"/>
            <a:r>
              <a:rPr kumimoji="1" lang="ja-JP" altLang="en-US"/>
              <a:t>問合せ先を記載</a:t>
            </a:r>
          </a:p>
        </p:txBody>
      </p:sp>
      <p:sp>
        <p:nvSpPr>
          <p:cNvPr id="23" name="テキスト ボックス 22">
            <a:extLst>
              <a:ext uri="{FF2B5EF4-FFF2-40B4-BE49-F238E27FC236}">
                <a16:creationId xmlns:a16="http://schemas.microsoft.com/office/drawing/2014/main" id="{3300BF32-8B86-43CF-9624-64796ABDAC3D}"/>
              </a:ext>
            </a:extLst>
          </p:cNvPr>
          <p:cNvSpPr txBox="1"/>
          <p:nvPr userDrawn="1"/>
        </p:nvSpPr>
        <p:spPr>
          <a:xfrm>
            <a:off x="1235322" y="34067757"/>
            <a:ext cx="2752340" cy="1426855"/>
          </a:xfrm>
          <a:prstGeom prst="rect">
            <a:avLst/>
          </a:prstGeom>
          <a:noFill/>
        </p:spPr>
        <p:txBody>
          <a:bodyPr wrap="none" lIns="0" tIns="0" rIns="0" bIns="0" rtlCol="0" anchor="ctr">
            <a:noAutofit/>
          </a:bodyPr>
          <a:lstStyle/>
          <a:p>
            <a:pPr algn="dist"/>
            <a:r>
              <a:rPr lang="ja-JP" altLang="en-US" sz="3383">
                <a:solidFill>
                  <a:schemeClr val="tx1"/>
                </a:solidFill>
                <a:latin typeface="Meiryo UI" panose="020B0604030504040204" pitchFamily="50" charset="-128"/>
                <a:ea typeface="Meiryo UI" panose="020B0604030504040204" pitchFamily="50" charset="-128"/>
              </a:rPr>
              <a:t>■事業形態：</a:t>
            </a:r>
          </a:p>
        </p:txBody>
      </p:sp>
      <p:sp>
        <p:nvSpPr>
          <p:cNvPr id="24" name="テキスト プレースホルダー 37">
            <a:extLst>
              <a:ext uri="{FF2B5EF4-FFF2-40B4-BE49-F238E27FC236}">
                <a16:creationId xmlns:a16="http://schemas.microsoft.com/office/drawing/2014/main" id="{31F24937-C017-44CE-9CF8-846D2BCE722E}"/>
              </a:ext>
            </a:extLst>
          </p:cNvPr>
          <p:cNvSpPr>
            <a:spLocks noGrp="1"/>
          </p:cNvSpPr>
          <p:nvPr>
            <p:ph type="body" sz="quarter" idx="27" hasCustomPrompt="1"/>
          </p:nvPr>
        </p:nvSpPr>
        <p:spPr>
          <a:xfrm>
            <a:off x="4045959" y="35685705"/>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橙色の吹出しに示した選択肢の中から選択して記載</a:t>
            </a:r>
          </a:p>
        </p:txBody>
      </p:sp>
      <p:sp>
        <p:nvSpPr>
          <p:cNvPr id="25" name="テキスト プレースホルダー 37">
            <a:extLst>
              <a:ext uri="{FF2B5EF4-FFF2-40B4-BE49-F238E27FC236}">
                <a16:creationId xmlns:a16="http://schemas.microsoft.com/office/drawing/2014/main" id="{ABBEB580-4D48-42D5-8B77-AE5AFC4BFD24}"/>
              </a:ext>
            </a:extLst>
          </p:cNvPr>
          <p:cNvSpPr>
            <a:spLocks noGrp="1"/>
          </p:cNvSpPr>
          <p:nvPr>
            <p:ph type="body" sz="quarter" idx="28" hasCustomPrompt="1"/>
          </p:nvPr>
        </p:nvSpPr>
        <p:spPr>
          <a:xfrm>
            <a:off x="4045959" y="37303654"/>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令和２年度～令和○年度（予定）　と記載</a:t>
            </a:r>
          </a:p>
        </p:txBody>
      </p:sp>
      <p:sp>
        <p:nvSpPr>
          <p:cNvPr id="26" name="テキスト ボックス 25">
            <a:extLst>
              <a:ext uri="{FF2B5EF4-FFF2-40B4-BE49-F238E27FC236}">
                <a16:creationId xmlns:a16="http://schemas.microsoft.com/office/drawing/2014/main" id="{0CA0E264-5881-41CB-8BC4-C831A2A4DFEB}"/>
              </a:ext>
            </a:extLst>
          </p:cNvPr>
          <p:cNvSpPr txBox="1"/>
          <p:nvPr userDrawn="1"/>
        </p:nvSpPr>
        <p:spPr>
          <a:xfrm>
            <a:off x="1235322" y="37303654"/>
            <a:ext cx="2752340" cy="1426855"/>
          </a:xfrm>
          <a:prstGeom prst="rect">
            <a:avLst/>
          </a:prstGeom>
          <a:noFill/>
        </p:spPr>
        <p:txBody>
          <a:bodyPr wrap="none" lIns="0" tIns="0" rIns="0" bIns="0" rtlCol="0" anchor="ctr">
            <a:noAutofit/>
          </a:bodyPr>
          <a:lstStyle/>
          <a:p>
            <a:pPr algn="dist"/>
            <a:r>
              <a:rPr lang="ja-JP" altLang="en-US" sz="3383">
                <a:solidFill>
                  <a:schemeClr val="tx1"/>
                </a:solidFill>
                <a:latin typeface="Meiryo UI" panose="020B0604030504040204" pitchFamily="50" charset="-128"/>
                <a:ea typeface="Meiryo UI" panose="020B0604030504040204" pitchFamily="50" charset="-128"/>
              </a:rPr>
              <a:t>■実施期間：</a:t>
            </a:r>
          </a:p>
        </p:txBody>
      </p:sp>
      <p:cxnSp>
        <p:nvCxnSpPr>
          <p:cNvPr id="27" name="直線コネクタ 26">
            <a:extLst>
              <a:ext uri="{FF2B5EF4-FFF2-40B4-BE49-F238E27FC236}">
                <a16:creationId xmlns:a16="http://schemas.microsoft.com/office/drawing/2014/main" id="{49DD02CD-CB82-437F-852D-57086C0391BD}"/>
              </a:ext>
            </a:extLst>
          </p:cNvPr>
          <p:cNvCxnSpPr>
            <a:cxnSpLocks/>
          </p:cNvCxnSpPr>
          <p:nvPr userDrawn="1"/>
        </p:nvCxnSpPr>
        <p:spPr>
          <a:xfrm flipH="1">
            <a:off x="450722" y="2791560"/>
            <a:ext cx="29313598" cy="117408"/>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テキスト プレースホルダー 37">
            <a:extLst>
              <a:ext uri="{FF2B5EF4-FFF2-40B4-BE49-F238E27FC236}">
                <a16:creationId xmlns:a16="http://schemas.microsoft.com/office/drawing/2014/main" id="{8F4CACCF-DF59-40E0-8B22-3CC88D955CF8}"/>
              </a:ext>
            </a:extLst>
          </p:cNvPr>
          <p:cNvSpPr>
            <a:spLocks noGrp="1"/>
          </p:cNvSpPr>
          <p:nvPr>
            <p:ph type="body" sz="quarter" idx="17" hasCustomPrompt="1"/>
          </p:nvPr>
        </p:nvSpPr>
        <p:spPr>
          <a:xfrm>
            <a:off x="450719" y="2791560"/>
            <a:ext cx="27318844" cy="1834526"/>
          </a:xfrm>
        </p:spPr>
        <p:txBody>
          <a:bodyPr lIns="0" tIns="0" rIns="0" bIns="0" anchor="ctr" anchorCtr="0">
            <a:normAutofit/>
          </a:bodyPr>
          <a:lstStyle>
            <a:lvl1pPr marL="0" indent="0" algn="r">
              <a:lnSpc>
                <a:spcPct val="120000"/>
              </a:lnSpc>
              <a:spcBef>
                <a:spcPts val="0"/>
              </a:spcBef>
              <a:buFont typeface="Arial" panose="020B0604020202020204" pitchFamily="34" charset="0"/>
              <a:buNone/>
              <a:defRPr sz="3383">
                <a:solidFill>
                  <a:schemeClr val="tx1"/>
                </a:solidFill>
                <a:latin typeface="Meiryo UI" panose="020B0604030504040204" pitchFamily="50" charset="-128"/>
                <a:ea typeface="Meiryo UI" panose="020B0604030504040204" pitchFamily="50" charset="-128"/>
              </a:defRPr>
            </a:lvl1pPr>
          </a:lstStyle>
          <a:p>
            <a:pPr lvl="0"/>
            <a:r>
              <a:rPr kumimoji="1" lang="en-US" altLang="ja-JP"/>
              <a:t>【</a:t>
            </a:r>
            <a:r>
              <a:rPr kumimoji="1" lang="ja-JP" altLang="en-US"/>
              <a:t>令和２年度要求額 </a:t>
            </a:r>
            <a:r>
              <a:rPr kumimoji="1" lang="en-US" altLang="ja-JP"/>
              <a:t>0,000</a:t>
            </a:r>
            <a:r>
              <a:rPr kumimoji="1" lang="ja-JP" altLang="en-US"/>
              <a:t>百万円（</a:t>
            </a:r>
            <a:r>
              <a:rPr kumimoji="1" lang="en-US" altLang="ja-JP"/>
              <a:t>0,000</a:t>
            </a:r>
            <a:r>
              <a:rPr kumimoji="1" lang="ja-JP" altLang="en-US"/>
              <a:t>百万円）</a:t>
            </a:r>
            <a:r>
              <a:rPr kumimoji="1" lang="en-US" altLang="ja-JP"/>
              <a:t>】</a:t>
            </a:r>
          </a:p>
        </p:txBody>
      </p:sp>
      <p:cxnSp>
        <p:nvCxnSpPr>
          <p:cNvPr id="30" name="直線コネクタ 29">
            <a:extLst>
              <a:ext uri="{FF2B5EF4-FFF2-40B4-BE49-F238E27FC236}">
                <a16:creationId xmlns:a16="http://schemas.microsoft.com/office/drawing/2014/main" id="{EC97E369-E6B0-4356-818A-927158B52DA6}"/>
              </a:ext>
            </a:extLst>
          </p:cNvPr>
          <p:cNvCxnSpPr/>
          <p:nvPr userDrawn="1"/>
        </p:nvCxnSpPr>
        <p:spPr>
          <a:xfrm>
            <a:off x="458517" y="15183365"/>
            <a:ext cx="15290780"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32" name="テキスト プレースホルダー 37">
            <a:extLst>
              <a:ext uri="{FF2B5EF4-FFF2-40B4-BE49-F238E27FC236}">
                <a16:creationId xmlns:a16="http://schemas.microsoft.com/office/drawing/2014/main" id="{05AEDB54-2F1F-4D55-B5C5-B02A1E6CADAB}"/>
              </a:ext>
            </a:extLst>
          </p:cNvPr>
          <p:cNvSpPr>
            <a:spLocks noGrp="1"/>
          </p:cNvSpPr>
          <p:nvPr>
            <p:ph type="body" sz="quarter" idx="29" hasCustomPrompt="1"/>
          </p:nvPr>
        </p:nvSpPr>
        <p:spPr>
          <a:xfrm>
            <a:off x="17009913" y="15183387"/>
            <a:ext cx="12806797" cy="23441164"/>
          </a:xfrm>
        </p:spPr>
        <p:txBody>
          <a:bodyPr lIns="0" tIns="72000" rIns="0" bIns="0" anchor="t">
            <a:noAutofit/>
          </a:bodyPr>
          <a:lstStyle>
            <a:lvl1pPr marL="0" indent="0" algn="l">
              <a:lnSpc>
                <a:spcPct val="120000"/>
              </a:lnSpc>
              <a:spcBef>
                <a:spcPts val="0"/>
              </a:spcBef>
              <a:buFont typeface="Arial" panose="020B0604020202020204" pitchFamily="34" charset="0"/>
              <a:buNone/>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図・写真等を交えつつ、このスペースに納まるよう記述</a:t>
            </a:r>
          </a:p>
        </p:txBody>
      </p:sp>
      <p:cxnSp>
        <p:nvCxnSpPr>
          <p:cNvPr id="33" name="直線コネクタ 32">
            <a:extLst>
              <a:ext uri="{FF2B5EF4-FFF2-40B4-BE49-F238E27FC236}">
                <a16:creationId xmlns:a16="http://schemas.microsoft.com/office/drawing/2014/main" id="{93ABC200-7A3B-4D6E-9A7A-DD056E784D0D}"/>
              </a:ext>
            </a:extLst>
          </p:cNvPr>
          <p:cNvCxnSpPr/>
          <p:nvPr userDrawn="1"/>
        </p:nvCxnSpPr>
        <p:spPr>
          <a:xfrm>
            <a:off x="16972452" y="15183365"/>
            <a:ext cx="12844255"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34" name="テキスト ボックス 33">
            <a:extLst>
              <a:ext uri="{FF2B5EF4-FFF2-40B4-BE49-F238E27FC236}">
                <a16:creationId xmlns:a16="http://schemas.microsoft.com/office/drawing/2014/main" id="{9DABB4ED-B7E1-4C29-AC71-063748A973FB}"/>
              </a:ext>
            </a:extLst>
          </p:cNvPr>
          <p:cNvSpPr txBox="1"/>
          <p:nvPr userDrawn="1"/>
        </p:nvSpPr>
        <p:spPr>
          <a:xfrm>
            <a:off x="1235319" y="35685705"/>
            <a:ext cx="2752340" cy="1426855"/>
          </a:xfrm>
          <a:prstGeom prst="rect">
            <a:avLst/>
          </a:prstGeom>
          <a:noFill/>
        </p:spPr>
        <p:txBody>
          <a:bodyPr wrap="none" lIns="0" tIns="0" rIns="0" bIns="0" rtlCol="0" anchor="ctr">
            <a:noAutofit/>
          </a:bodyPr>
          <a:lstStyle/>
          <a:p>
            <a:pPr algn="dist" defTabSz="468873">
              <a:tabLst/>
            </a:pPr>
            <a:r>
              <a:rPr lang="ja-JP" altLang="en-US" sz="3383">
                <a:solidFill>
                  <a:schemeClr val="tx1"/>
                </a:solidFill>
                <a:latin typeface="Meiryo UI" panose="020B0604030504040204" pitchFamily="50" charset="-128"/>
                <a:ea typeface="Meiryo UI" panose="020B0604030504040204" pitchFamily="50" charset="-128"/>
              </a:rPr>
              <a:t>■選　　　択：</a:t>
            </a:r>
          </a:p>
        </p:txBody>
      </p:sp>
      <p:sp>
        <p:nvSpPr>
          <p:cNvPr id="35" name="テキスト ボックス 34">
            <a:extLst>
              <a:ext uri="{FF2B5EF4-FFF2-40B4-BE49-F238E27FC236}">
                <a16:creationId xmlns:a16="http://schemas.microsoft.com/office/drawing/2014/main" id="{B52C3A3B-D331-4FA9-B49C-4CE55D8902BF}"/>
              </a:ext>
            </a:extLst>
          </p:cNvPr>
          <p:cNvSpPr txBox="1"/>
          <p:nvPr userDrawn="1"/>
        </p:nvSpPr>
        <p:spPr>
          <a:xfrm>
            <a:off x="450728" y="31918282"/>
            <a:ext cx="15857711" cy="1630687"/>
          </a:xfrm>
          <a:prstGeom prst="rect">
            <a:avLst/>
          </a:prstGeom>
          <a:noFill/>
        </p:spPr>
        <p:txBody>
          <a:bodyPr wrap="square" lIns="0" tIns="0" bIns="188195" rtlCol="0" anchor="b" anchorCtr="0">
            <a:noAutofit/>
          </a:bodyPr>
          <a:lstStyle/>
          <a:p>
            <a:r>
              <a:rPr lang="en-US" altLang="ja-JP" sz="3949" b="1">
                <a:solidFill>
                  <a:schemeClr val="bg2"/>
                </a:solidFill>
                <a:latin typeface="Meiryo UI" panose="020B0604030504040204" pitchFamily="50" charset="-128"/>
                <a:ea typeface="Meiryo UI" panose="020B0604030504040204" pitchFamily="50" charset="-128"/>
              </a:rPr>
              <a:t>3. </a:t>
            </a:r>
            <a:r>
              <a:rPr lang="ja-JP" altLang="en-US" sz="3949" b="1">
                <a:solidFill>
                  <a:schemeClr val="bg2"/>
                </a:solidFill>
                <a:latin typeface="Meiryo UI" panose="020B0604030504040204" pitchFamily="50" charset="-128"/>
                <a:ea typeface="Meiryo UI" panose="020B0604030504040204" pitchFamily="50" charset="-128"/>
              </a:rPr>
              <a:t>事業スキーム</a:t>
            </a:r>
          </a:p>
        </p:txBody>
      </p:sp>
      <p:cxnSp>
        <p:nvCxnSpPr>
          <p:cNvPr id="36" name="直線コネクタ 35">
            <a:extLst>
              <a:ext uri="{FF2B5EF4-FFF2-40B4-BE49-F238E27FC236}">
                <a16:creationId xmlns:a16="http://schemas.microsoft.com/office/drawing/2014/main" id="{E1BEDD27-520F-4457-AAA7-263233F32CAB}"/>
              </a:ext>
            </a:extLst>
          </p:cNvPr>
          <p:cNvCxnSpPr/>
          <p:nvPr userDrawn="1"/>
        </p:nvCxnSpPr>
        <p:spPr>
          <a:xfrm>
            <a:off x="507965" y="33548969"/>
            <a:ext cx="15800474"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pic>
        <p:nvPicPr>
          <p:cNvPr id="37" name="グラフィックス 4">
            <a:extLst>
              <a:ext uri="{FF2B5EF4-FFF2-40B4-BE49-F238E27FC236}">
                <a16:creationId xmlns:a16="http://schemas.microsoft.com/office/drawing/2014/main" id="{716B933F-57EE-4D45-A154-8C5C4C4E1984}"/>
              </a:ext>
            </a:extLst>
          </p:cNvPr>
          <p:cNvPicPr>
            <a:picLocks/>
          </p:cNvPicPr>
          <p:nvPr userDrawn="1"/>
        </p:nvPicPr>
        <p:blipFill>
          <a:blip r:embed="rId3" cstate="print">
            <a:extLst>
              <a:ext uri="{28A0092B-C50C-407E-A947-70E740481C1C}">
                <a14:useLocalDpi xmlns:a14="http://schemas.microsoft.com/office/drawing/2010/main"/>
              </a:ext>
            </a:extLst>
          </a:blip>
          <a:stretch>
            <a:fillRect/>
          </a:stretch>
        </p:blipFill>
        <p:spPr>
          <a:xfrm>
            <a:off x="458514" y="5043233"/>
            <a:ext cx="29358185" cy="2038359"/>
          </a:xfrm>
          <a:prstGeom prst="rect">
            <a:avLst/>
          </a:prstGeom>
          <a:ln>
            <a:noFill/>
          </a:ln>
        </p:spPr>
      </p:pic>
      <p:sp>
        <p:nvSpPr>
          <p:cNvPr id="38" name="テキスト プレースホルダー 36">
            <a:extLst>
              <a:ext uri="{FF2B5EF4-FFF2-40B4-BE49-F238E27FC236}">
                <a16:creationId xmlns:a16="http://schemas.microsoft.com/office/drawing/2014/main" id="{5A2EDDF3-3029-44F5-ADC4-AAC9B3CDA9BD}"/>
              </a:ext>
            </a:extLst>
          </p:cNvPr>
          <p:cNvSpPr>
            <a:spLocks noGrp="1"/>
          </p:cNvSpPr>
          <p:nvPr>
            <p:ph type="body" sz="quarter" idx="16" hasCustomPrompt="1"/>
          </p:nvPr>
        </p:nvSpPr>
        <p:spPr>
          <a:xfrm>
            <a:off x="458517" y="5043233"/>
            <a:ext cx="29305801" cy="2038359"/>
          </a:xfrm>
        </p:spPr>
        <p:txBody>
          <a:bodyPr lIns="108000" tIns="36000" rIns="108000" bIns="0" anchor="ctr">
            <a:noAutofit/>
          </a:bodyPr>
          <a:lstStyle>
            <a:lvl1pPr marL="0" indent="0" algn="l">
              <a:buNone/>
              <a:defRPr sz="3658" b="1">
                <a:solidFill>
                  <a:schemeClr val="bg2"/>
                </a:solidFill>
                <a:latin typeface="Meiryo UI" panose="020B0604030504040204" pitchFamily="50" charset="-128"/>
                <a:ea typeface="Meiryo UI" panose="020B0604030504040204" pitchFamily="50" charset="-128"/>
              </a:defRPr>
            </a:lvl1pPr>
          </a:lstStyle>
          <a:p>
            <a:pPr lvl="0"/>
            <a:r>
              <a:rPr kumimoji="1" lang="ja-JP" altLang="en-US"/>
              <a:t>事業のポイントを簡潔に記載</a:t>
            </a:r>
          </a:p>
        </p:txBody>
      </p:sp>
      <p:pic>
        <p:nvPicPr>
          <p:cNvPr id="8" name="Picture 11" descr="ç°å¢ç">
            <a:extLst>
              <a:ext uri="{FF2B5EF4-FFF2-40B4-BE49-F238E27FC236}">
                <a16:creationId xmlns:a16="http://schemas.microsoft.com/office/drawing/2014/main" id="{E4524634-FD36-4E22-9D09-12B514CD191F}"/>
              </a:ext>
            </a:extLst>
          </p:cNvPr>
          <p:cNvPicPr>
            <a:picLocks noChangeAspect="1" noChangeArrowheads="1"/>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27769559" y="829134"/>
            <a:ext cx="2054937" cy="4208668"/>
          </a:xfrm>
          <a:prstGeom prst="rect">
            <a:avLst/>
          </a:prstGeom>
          <a:noFill/>
          <a:extLst>
            <a:ext uri="{909E8E84-426E-40DD-AFC4-6F175D3DCCD1}">
              <a14:hiddenFill xmlns:a14="http://schemas.microsoft.com/office/drawing/2010/main">
                <a:solidFill>
                  <a:srgbClr val="FFFFFF"/>
                </a:solidFill>
              </a14:hiddenFill>
            </a:ext>
          </a:extLst>
        </p:spPr>
      </p:pic>
      <p:sp>
        <p:nvSpPr>
          <p:cNvPr id="16" name="テキスト プレースホルダー 36">
            <a:extLst>
              <a:ext uri="{FF2B5EF4-FFF2-40B4-BE49-F238E27FC236}">
                <a16:creationId xmlns:a16="http://schemas.microsoft.com/office/drawing/2014/main" id="{9B97E414-CE64-463C-8703-5E74B265F930}"/>
              </a:ext>
            </a:extLst>
          </p:cNvPr>
          <p:cNvSpPr>
            <a:spLocks noGrp="1"/>
          </p:cNvSpPr>
          <p:nvPr>
            <p:ph type="body" sz="quarter" idx="12" hasCustomPrompt="1"/>
          </p:nvPr>
        </p:nvSpPr>
        <p:spPr>
          <a:xfrm>
            <a:off x="17723484" y="13565360"/>
            <a:ext cx="12028746" cy="1630687"/>
          </a:xfrm>
        </p:spPr>
        <p:txBody>
          <a:bodyPr lIns="0" tIns="0" rIns="0" bIns="72000" anchor="b" anchorCtr="0">
            <a:normAutofit/>
          </a:bodyPr>
          <a:lstStyle>
            <a:lvl1pPr marL="0" indent="0" algn="l">
              <a:buNone/>
              <a:defRPr sz="3949" b="1">
                <a:solidFill>
                  <a:schemeClr val="bg2"/>
                </a:solidFill>
                <a:latin typeface="Meiryo UI" panose="020B0604030504040204" pitchFamily="50" charset="-128"/>
                <a:ea typeface="Meiryo UI" panose="020B0604030504040204" pitchFamily="50" charset="-128"/>
                <a:cs typeface="Arial" panose="020B0604020202020204" pitchFamily="34" charset="0"/>
              </a:defRPr>
            </a:lvl1pPr>
          </a:lstStyle>
          <a:p>
            <a:pPr lvl="0"/>
            <a:r>
              <a:rPr kumimoji="1" lang="ja-JP" altLang="en-US"/>
              <a:t>補助対象、支援対象の例、事業イメージ </a:t>
            </a:r>
            <a:r>
              <a:rPr kumimoji="1" lang="en-US" altLang="ja-JP"/>
              <a:t>etc.</a:t>
            </a:r>
            <a:endParaRPr kumimoji="1" lang="ja-JP" altLang="en-US"/>
          </a:p>
        </p:txBody>
      </p:sp>
      <p:sp>
        <p:nvSpPr>
          <p:cNvPr id="39" name="テキスト ボックス 38">
            <a:extLst>
              <a:ext uri="{FF2B5EF4-FFF2-40B4-BE49-F238E27FC236}">
                <a16:creationId xmlns:a16="http://schemas.microsoft.com/office/drawing/2014/main" id="{44AB8DD7-62C0-4DA8-85A3-8FFC2554F26A}"/>
              </a:ext>
            </a:extLst>
          </p:cNvPr>
          <p:cNvSpPr txBox="1"/>
          <p:nvPr userDrawn="1"/>
        </p:nvSpPr>
        <p:spPr>
          <a:xfrm>
            <a:off x="17009910" y="13565360"/>
            <a:ext cx="12742316" cy="1630687"/>
          </a:xfrm>
          <a:prstGeom prst="rect">
            <a:avLst/>
          </a:prstGeom>
          <a:noFill/>
        </p:spPr>
        <p:txBody>
          <a:bodyPr wrap="square" lIns="0" tIns="0" bIns="188195" rtlCol="0" anchor="b" anchorCtr="0">
            <a:noAutofit/>
          </a:bodyPr>
          <a:lstStyle/>
          <a:p>
            <a:pPr algn="l"/>
            <a:r>
              <a:rPr lang="en-US" altLang="ja-JP" sz="3949" b="1">
                <a:solidFill>
                  <a:schemeClr val="bg2"/>
                </a:solidFill>
                <a:latin typeface="Meiryo UI" panose="020B0604030504040204" pitchFamily="50" charset="-128"/>
                <a:ea typeface="Meiryo UI" panose="020B0604030504040204" pitchFamily="50" charset="-128"/>
              </a:rPr>
              <a:t>4. </a:t>
            </a:r>
          </a:p>
        </p:txBody>
      </p:sp>
    </p:spTree>
    <p:extLst>
      <p:ext uri="{BB962C8B-B14F-4D97-AF65-F5344CB8AC3E}">
        <p14:creationId xmlns:p14="http://schemas.microsoft.com/office/powerpoint/2010/main" val="173859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中扉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1CD5E3C-85B4-6A4F-AFFF-3B7429A123A9}"/>
              </a:ext>
            </a:extLst>
          </p:cNvPr>
          <p:cNvSpPr>
            <a:spLocks noGrp="1"/>
          </p:cNvSpPr>
          <p:nvPr>
            <p:ph type="title" hasCustomPrompt="1"/>
          </p:nvPr>
        </p:nvSpPr>
        <p:spPr>
          <a:xfrm>
            <a:off x="2906966" y="16940126"/>
            <a:ext cx="24461293" cy="9732488"/>
          </a:xfrm>
          <a:prstGeom prst="rect">
            <a:avLst/>
          </a:prstGeom>
        </p:spPr>
        <p:txBody>
          <a:bodyPr lIns="0" tIns="72000" rIns="0" bIns="0" anchor="ctr">
            <a:normAutofit/>
          </a:bodyPr>
          <a:lstStyle>
            <a:lvl1pPr algn="ctr">
              <a:defRPr sz="9148" b="1" i="0">
                <a:solidFill>
                  <a:schemeClr val="accent3"/>
                </a:solidFill>
                <a:latin typeface="Meiryo UI" panose="020B0604030504040204" pitchFamily="50" charset="-128"/>
                <a:ea typeface="Meiryo UI" panose="020B0604030504040204" pitchFamily="50" charset="-128"/>
              </a:defRPr>
            </a:lvl1pPr>
          </a:lstStyle>
          <a:p>
            <a:r>
              <a:rPr kumimoji="1" lang="ja-JP" altLang="en-US"/>
              <a:t>中扉タイトル</a:t>
            </a:r>
          </a:p>
        </p:txBody>
      </p:sp>
      <p:grpSp>
        <p:nvGrpSpPr>
          <p:cNvPr id="4" name="グループ化 3">
            <a:extLst>
              <a:ext uri="{FF2B5EF4-FFF2-40B4-BE49-F238E27FC236}">
                <a16:creationId xmlns:a16="http://schemas.microsoft.com/office/drawing/2014/main" id="{5B3F8DFA-CDA8-40BD-ACED-6F9E81700004}"/>
              </a:ext>
            </a:extLst>
          </p:cNvPr>
          <p:cNvGrpSpPr/>
          <p:nvPr userDrawn="1"/>
        </p:nvGrpSpPr>
        <p:grpSpPr>
          <a:xfrm>
            <a:off x="2951740" y="16940132"/>
            <a:ext cx="24416519" cy="9732476"/>
            <a:chOff x="1042416" y="2697480"/>
            <a:chExt cx="8622792" cy="1007999"/>
          </a:xfrm>
        </p:grpSpPr>
        <p:cxnSp>
          <p:nvCxnSpPr>
            <p:cNvPr id="8" name="直線コネクタ 7">
              <a:extLst>
                <a:ext uri="{FF2B5EF4-FFF2-40B4-BE49-F238E27FC236}">
                  <a16:creationId xmlns:a16="http://schemas.microsoft.com/office/drawing/2014/main" id="{22FE3A98-7A51-254B-8BF3-98D8E4E8D0D6}"/>
                </a:ext>
              </a:extLst>
            </p:cNvPr>
            <p:cNvCxnSpPr/>
            <p:nvPr userDrawn="1"/>
          </p:nvCxnSpPr>
          <p:spPr>
            <a:xfrm>
              <a:off x="1042416" y="2697480"/>
              <a:ext cx="8622792"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 name="直線コネクタ 8">
              <a:extLst>
                <a:ext uri="{FF2B5EF4-FFF2-40B4-BE49-F238E27FC236}">
                  <a16:creationId xmlns:a16="http://schemas.microsoft.com/office/drawing/2014/main" id="{683E4E2F-4AE0-434C-AD84-E77E2754AB85}"/>
                </a:ext>
              </a:extLst>
            </p:cNvPr>
            <p:cNvCxnSpPr/>
            <p:nvPr userDrawn="1"/>
          </p:nvCxnSpPr>
          <p:spPr>
            <a:xfrm>
              <a:off x="1042416" y="3705479"/>
              <a:ext cx="8622792"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pic>
        <p:nvPicPr>
          <p:cNvPr id="7" name="グラフィックス 6">
            <a:extLst>
              <a:ext uri="{FF2B5EF4-FFF2-40B4-BE49-F238E27FC236}">
                <a16:creationId xmlns:a16="http://schemas.microsoft.com/office/drawing/2014/main" id="{B4DE806F-1CEB-4ED4-98D4-3C4022E72921}"/>
              </a:ext>
            </a:extLst>
          </p:cNvPr>
          <p:cNvPicPr>
            <a:picLocks/>
          </p:cNvPicPr>
          <p:nvPr userDrawn="1"/>
        </p:nvPicPr>
        <p:blipFill>
          <a:blip cstate="print">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a:off x="1030456" y="2241296"/>
            <a:ext cx="28338910" cy="38321208"/>
          </a:xfrm>
          <a:prstGeom prst="rect">
            <a:avLst/>
          </a:prstGeom>
        </p:spPr>
      </p:pic>
    </p:spTree>
    <p:extLst>
      <p:ext uri="{BB962C8B-B14F-4D97-AF65-F5344CB8AC3E}">
        <p14:creationId xmlns:p14="http://schemas.microsoft.com/office/powerpoint/2010/main" val="18750215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表紙">
    <p:spTree>
      <p:nvGrpSpPr>
        <p:cNvPr id="1" name=""/>
        <p:cNvGrpSpPr/>
        <p:nvPr/>
      </p:nvGrpSpPr>
      <p:grpSpPr>
        <a:xfrm>
          <a:off x="0" y="0"/>
          <a:ext cx="0" cy="0"/>
          <a:chOff x="0" y="0"/>
          <a:chExt cx="0" cy="0"/>
        </a:xfrm>
      </p:grpSpPr>
      <p:sp>
        <p:nvSpPr>
          <p:cNvPr id="30" name="タイトル 29">
            <a:extLst>
              <a:ext uri="{FF2B5EF4-FFF2-40B4-BE49-F238E27FC236}">
                <a16:creationId xmlns:a16="http://schemas.microsoft.com/office/drawing/2014/main" id="{D7232AF9-EC33-4888-B5A0-D03E836B4382}"/>
              </a:ext>
            </a:extLst>
          </p:cNvPr>
          <p:cNvSpPr>
            <a:spLocks noGrp="1"/>
          </p:cNvSpPr>
          <p:nvPr>
            <p:ph type="title" hasCustomPrompt="1"/>
          </p:nvPr>
        </p:nvSpPr>
        <p:spPr>
          <a:xfrm>
            <a:off x="2929345" y="16940138"/>
            <a:ext cx="24465245" cy="5707412"/>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表紙タイトル</a:t>
            </a:r>
          </a:p>
        </p:txBody>
      </p:sp>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2" y="2241284"/>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4" name="Picture 2">
            <a:extLst>
              <a:ext uri="{FF2B5EF4-FFF2-40B4-BE49-F238E27FC236}">
                <a16:creationId xmlns:a16="http://schemas.microsoft.com/office/drawing/2014/main" id="{76484A44-3003-4277-9737-236918E2A0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365220" y="8487712"/>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3" name="グループ化 22">
            <a:extLst>
              <a:ext uri="{FF2B5EF4-FFF2-40B4-BE49-F238E27FC236}">
                <a16:creationId xmlns:a16="http://schemas.microsoft.com/office/drawing/2014/main" id="{69427F34-BDBE-48D8-A7F4-1EE85CF4440A}"/>
              </a:ext>
            </a:extLst>
          </p:cNvPr>
          <p:cNvGrpSpPr/>
          <p:nvPr userDrawn="1"/>
        </p:nvGrpSpPr>
        <p:grpSpPr>
          <a:xfrm>
            <a:off x="2929349" y="16940135"/>
            <a:ext cx="25044948" cy="5854304"/>
            <a:chOff x="1034510" y="2991837"/>
            <a:chExt cx="8622792" cy="1007999"/>
          </a:xfrm>
        </p:grpSpPr>
        <p:cxnSp>
          <p:nvCxnSpPr>
            <p:cNvPr id="15" name="直線コネクタ 14">
              <a:extLst>
                <a:ext uri="{FF2B5EF4-FFF2-40B4-BE49-F238E27FC236}">
                  <a16:creationId xmlns:a16="http://schemas.microsoft.com/office/drawing/2014/main" id="{4E3800AC-DAF6-41B1-810E-4A51489649E0}"/>
                </a:ext>
              </a:extLst>
            </p:cNvPr>
            <p:cNvCxnSpPr>
              <a:cxnSpLocks/>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7CF90A11-AE44-4385-824C-1819712F0D92}"/>
                </a:ext>
              </a:extLst>
            </p:cNvPr>
            <p:cNvCxnSpPr/>
            <p:nvPr userDrawn="1"/>
          </p:nvCxnSpPr>
          <p:spPr>
            <a:xfrm>
              <a:off x="1034510" y="3999836"/>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7" name="コンテンツ プレースホルダー 21">
            <a:extLst>
              <a:ext uri="{FF2B5EF4-FFF2-40B4-BE49-F238E27FC236}">
                <a16:creationId xmlns:a16="http://schemas.microsoft.com/office/drawing/2014/main" id="{730FB38C-75FA-4F17-A448-34BAAD2B4753}"/>
              </a:ext>
            </a:extLst>
          </p:cNvPr>
          <p:cNvSpPr>
            <a:spLocks noGrp="1"/>
          </p:cNvSpPr>
          <p:nvPr>
            <p:ph sz="quarter" idx="14" hasCustomPrompt="1"/>
          </p:nvPr>
        </p:nvSpPr>
        <p:spPr>
          <a:xfrm>
            <a:off x="2929345" y="23491024"/>
            <a:ext cx="24465245" cy="2446037"/>
          </a:xfrm>
          <a:prstGeom prst="rect">
            <a:avLst/>
          </a:prstGeom>
        </p:spPr>
        <p:txBody>
          <a:bodyPr lIns="0" tIns="0" rIns="0" bIns="0" anchor="ctr" anchorCtr="0"/>
          <a:lstStyle>
            <a:lvl1pPr>
              <a:defRPr sz="5226" b="1">
                <a:solidFill>
                  <a:schemeClr val="bg2"/>
                </a:solidFill>
                <a:latin typeface="Meiryo UI" panose="020B0604030504040204" pitchFamily="50" charset="-128"/>
                <a:ea typeface="Meiryo UI" panose="020B0604030504040204" pitchFamily="50" charset="-128"/>
              </a:defRPr>
            </a:lvl1pPr>
          </a:lstStyle>
          <a:p>
            <a:pPr lvl="0"/>
            <a:r>
              <a:rPr kumimoji="1" lang="ja-JP" altLang="en-US"/>
              <a:t>サブタイトル</a:t>
            </a:r>
          </a:p>
        </p:txBody>
      </p:sp>
      <p:sp>
        <p:nvSpPr>
          <p:cNvPr id="31" name="コンテンツ プレースホルダー 21">
            <a:extLst>
              <a:ext uri="{FF2B5EF4-FFF2-40B4-BE49-F238E27FC236}">
                <a16:creationId xmlns:a16="http://schemas.microsoft.com/office/drawing/2014/main" id="{9693F458-7CAF-4411-88EF-755A4D8136DB}"/>
              </a:ext>
            </a:extLst>
          </p:cNvPr>
          <p:cNvSpPr>
            <a:spLocks noGrp="1"/>
          </p:cNvSpPr>
          <p:nvPr>
            <p:ph sz="quarter" idx="15" hasCustomPrompt="1"/>
          </p:nvPr>
        </p:nvSpPr>
        <p:spPr>
          <a:xfrm>
            <a:off x="10065041" y="30779569"/>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en-US" altLang="ja-JP"/>
              <a:t>0000</a:t>
            </a:r>
            <a:r>
              <a:rPr kumimoji="1" lang="ja-JP" altLang="en-US"/>
              <a:t>年</a:t>
            </a:r>
            <a:r>
              <a:rPr kumimoji="1" lang="en-US" altLang="ja-JP"/>
              <a:t>00</a:t>
            </a:r>
            <a:r>
              <a:rPr kumimoji="1" lang="ja-JP" altLang="en-US"/>
              <a:t>月</a:t>
            </a:r>
            <a:r>
              <a:rPr kumimoji="1" lang="en-US" altLang="ja-JP"/>
              <a:t>00</a:t>
            </a:r>
            <a:r>
              <a:rPr kumimoji="1" lang="ja-JP" altLang="en-US"/>
              <a:t>日</a:t>
            </a:r>
          </a:p>
        </p:txBody>
      </p:sp>
      <p:sp>
        <p:nvSpPr>
          <p:cNvPr id="32" name="コンテンツ プレースホルダー 21">
            <a:extLst>
              <a:ext uri="{FF2B5EF4-FFF2-40B4-BE49-F238E27FC236}">
                <a16:creationId xmlns:a16="http://schemas.microsoft.com/office/drawing/2014/main" id="{1645C6DC-6217-43BE-8989-B6A0BD9C2349}"/>
              </a:ext>
            </a:extLst>
          </p:cNvPr>
          <p:cNvSpPr>
            <a:spLocks noGrp="1"/>
          </p:cNvSpPr>
          <p:nvPr>
            <p:ph sz="quarter" idx="16" hasCustomPrompt="1"/>
          </p:nvPr>
        </p:nvSpPr>
        <p:spPr>
          <a:xfrm>
            <a:off x="10065041" y="32410257"/>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ja-JP" altLang="en-US"/>
              <a:t>所属　名前</a:t>
            </a:r>
          </a:p>
        </p:txBody>
      </p:sp>
    </p:spTree>
    <p:extLst>
      <p:ext uri="{BB962C8B-B14F-4D97-AF65-F5344CB8AC3E}">
        <p14:creationId xmlns:p14="http://schemas.microsoft.com/office/powerpoint/2010/main" val="34333869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中扉">
    <p:spTree>
      <p:nvGrpSpPr>
        <p:cNvPr id="1" name=""/>
        <p:cNvGrpSpPr/>
        <p:nvPr/>
      </p:nvGrpSpPr>
      <p:grpSpPr>
        <a:xfrm>
          <a:off x="0" y="0"/>
          <a:ext cx="0" cy="0"/>
          <a:chOff x="0" y="0"/>
          <a:chExt cx="0" cy="0"/>
        </a:xfrm>
      </p:grpSpPr>
      <p:sp>
        <p:nvSpPr>
          <p:cNvPr id="3" name="四角形: 角を丸くする 2">
            <a:extLst>
              <a:ext uri="{FF2B5EF4-FFF2-40B4-BE49-F238E27FC236}">
                <a16:creationId xmlns:a16="http://schemas.microsoft.com/office/drawing/2014/main" id="{A41B1502-2511-437B-8D13-C5707D9425E0}"/>
              </a:ext>
            </a:extLst>
          </p:cNvPr>
          <p:cNvSpPr/>
          <p:nvPr userDrawn="1"/>
        </p:nvSpPr>
        <p:spPr>
          <a:xfrm>
            <a:off x="1121062" y="2241284"/>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grpSp>
        <p:nvGrpSpPr>
          <p:cNvPr id="4" name="グループ化 3">
            <a:extLst>
              <a:ext uri="{FF2B5EF4-FFF2-40B4-BE49-F238E27FC236}">
                <a16:creationId xmlns:a16="http://schemas.microsoft.com/office/drawing/2014/main" id="{6022BE2B-C94E-4EA1-8D5F-B6FF40A5C82B}"/>
              </a:ext>
            </a:extLst>
          </p:cNvPr>
          <p:cNvGrpSpPr/>
          <p:nvPr userDrawn="1"/>
        </p:nvGrpSpPr>
        <p:grpSpPr>
          <a:xfrm>
            <a:off x="2929350" y="16509814"/>
            <a:ext cx="24416519" cy="9784136"/>
            <a:chOff x="1034510" y="2991837"/>
            <a:chExt cx="8622792" cy="1728000"/>
          </a:xfrm>
        </p:grpSpPr>
        <p:cxnSp>
          <p:nvCxnSpPr>
            <p:cNvPr id="5" name="直線コネクタ 4">
              <a:extLst>
                <a:ext uri="{FF2B5EF4-FFF2-40B4-BE49-F238E27FC236}">
                  <a16:creationId xmlns:a16="http://schemas.microsoft.com/office/drawing/2014/main" id="{4FC838C0-7A1B-42C5-8BB1-69879692B23E}"/>
                </a:ext>
              </a:extLst>
            </p:cNvPr>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 name="直線コネクタ 5">
              <a:extLst>
                <a:ext uri="{FF2B5EF4-FFF2-40B4-BE49-F238E27FC236}">
                  <a16:creationId xmlns:a16="http://schemas.microsoft.com/office/drawing/2014/main" id="{97EB7B27-A3AA-4865-967F-947004C8CF38}"/>
                </a:ext>
              </a:extLst>
            </p:cNvPr>
            <p:cNvCxnSpPr/>
            <p:nvPr userDrawn="1"/>
          </p:nvCxnSpPr>
          <p:spPr>
            <a:xfrm>
              <a:off x="1034510" y="4719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7" name="タイトル 29">
            <a:extLst>
              <a:ext uri="{FF2B5EF4-FFF2-40B4-BE49-F238E27FC236}">
                <a16:creationId xmlns:a16="http://schemas.microsoft.com/office/drawing/2014/main" id="{99661971-5207-448A-8A45-D3935E63EBC5}"/>
              </a:ext>
            </a:extLst>
          </p:cNvPr>
          <p:cNvSpPr>
            <a:spLocks noGrp="1"/>
          </p:cNvSpPr>
          <p:nvPr>
            <p:ph type="title" hasCustomPrompt="1"/>
          </p:nvPr>
        </p:nvSpPr>
        <p:spPr>
          <a:xfrm>
            <a:off x="2929345" y="16509814"/>
            <a:ext cx="24465245" cy="9784136"/>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中扉タイトル</a:t>
            </a:r>
          </a:p>
        </p:txBody>
      </p:sp>
      <p:sp>
        <p:nvSpPr>
          <p:cNvPr id="8" name="テキスト ボックス 7">
            <a:extLst>
              <a:ext uri="{FF2B5EF4-FFF2-40B4-BE49-F238E27FC236}">
                <a16:creationId xmlns:a16="http://schemas.microsoft.com/office/drawing/2014/main" id="{F65B5CD1-16BF-4814-9E5A-19B044B6FB5E}"/>
              </a:ext>
            </a:extLst>
          </p:cNvPr>
          <p:cNvSpPr txBox="1"/>
          <p:nvPr userDrawn="1"/>
        </p:nvSpPr>
        <p:spPr>
          <a:xfrm>
            <a:off x="28848074" y="39950070"/>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40768171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目次">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73E2C914-D6BF-434B-B748-5B031C7A75D4}"/>
              </a:ext>
            </a:extLst>
          </p:cNvPr>
          <p:cNvGrpSpPr/>
          <p:nvPr userDrawn="1"/>
        </p:nvGrpSpPr>
        <p:grpSpPr>
          <a:xfrm>
            <a:off x="316915" y="1227528"/>
            <a:ext cx="29516945" cy="4503283"/>
            <a:chOff x="111919" y="216797"/>
            <a:chExt cx="10424028" cy="795336"/>
          </a:xfrm>
        </p:grpSpPr>
        <p:pic>
          <p:nvPicPr>
            <p:cNvPr id="18" name="Picture 11" descr="ç°å¢ç">
              <a:extLst>
                <a:ext uri="{FF2B5EF4-FFF2-40B4-BE49-F238E27FC236}">
                  <a16:creationId xmlns:a16="http://schemas.microsoft.com/office/drawing/2014/main" id="{4DD819AC-A446-46A2-9201-D9B1AB528E0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956006" y="300775"/>
              <a:ext cx="579941" cy="559908"/>
            </a:xfrm>
            <a:prstGeom prst="rect">
              <a:avLst/>
            </a:prstGeom>
            <a:noFill/>
            <a:extLst>
              <a:ext uri="{909E8E84-426E-40DD-AFC4-6F175D3DCCD1}">
                <a14:hiddenFill xmlns:a14="http://schemas.microsoft.com/office/drawing/2010/main">
                  <a:solidFill>
                    <a:srgbClr val="FFFFFF"/>
                  </a:solidFill>
                </a14:hiddenFill>
              </a:ext>
            </a:extLst>
          </p:spPr>
        </p:pic>
        <p:sp>
          <p:nvSpPr>
            <p:cNvPr id="19" name="Freeform 13">
              <a:extLst>
                <a:ext uri="{FF2B5EF4-FFF2-40B4-BE49-F238E27FC236}">
                  <a16:creationId xmlns:a16="http://schemas.microsoft.com/office/drawing/2014/main" id="{9E9EE105-883D-4267-B8FF-D61BDDD6E4FC}"/>
                </a:ext>
              </a:extLst>
            </p:cNvPr>
            <p:cNvSpPr>
              <a:spLocks/>
            </p:cNvSpPr>
            <p:nvPr userDrawn="1"/>
          </p:nvSpPr>
          <p:spPr bwMode="auto">
            <a:xfrm>
              <a:off x="161925" y="284266"/>
              <a:ext cx="10274355" cy="648000"/>
            </a:xfrm>
            <a:custGeom>
              <a:avLst/>
              <a:gdLst>
                <a:gd name="T0" fmla="*/ 38 w 1868"/>
                <a:gd name="T1" fmla="*/ 118 h 118"/>
                <a:gd name="T2" fmla="*/ 48 w 1868"/>
                <a:gd name="T3" fmla="*/ 118 h 118"/>
                <a:gd name="T4" fmla="*/ 155 w 1868"/>
                <a:gd name="T5" fmla="*/ 118 h 118"/>
                <a:gd name="T6" fmla="*/ 1811 w 1868"/>
                <a:gd name="T7" fmla="*/ 118 h 118"/>
                <a:gd name="T8" fmla="*/ 1694 w 1868"/>
                <a:gd name="T9" fmla="*/ 0 h 118"/>
                <a:gd name="T10" fmla="*/ 12 w 1868"/>
                <a:gd name="T11" fmla="*/ 0 h 118"/>
                <a:gd name="T12" fmla="*/ 12 w 1868"/>
                <a:gd name="T13" fmla="*/ 0 h 118"/>
                <a:gd name="T14" fmla="*/ 3 w 1868"/>
                <a:gd name="T15" fmla="*/ 3 h 118"/>
                <a:gd name="T16" fmla="*/ 0 w 1868"/>
                <a:gd name="T17" fmla="*/ 9 h 118"/>
                <a:gd name="T18" fmla="*/ 0 w 1868"/>
                <a:gd name="T19" fmla="*/ 82 h 118"/>
                <a:gd name="T20" fmla="*/ 38 w 1868"/>
                <a:gd name="T21" fmla="*/ 118 h 118"/>
                <a:gd name="T22" fmla="*/ 38 w 1868"/>
                <a:gd name="T23"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8" h="118">
                  <a:moveTo>
                    <a:pt x="38" y="118"/>
                  </a:moveTo>
                  <a:cubicBezTo>
                    <a:pt x="48" y="118"/>
                    <a:pt x="48" y="118"/>
                    <a:pt x="48" y="118"/>
                  </a:cubicBezTo>
                  <a:cubicBezTo>
                    <a:pt x="155" y="118"/>
                    <a:pt x="155" y="118"/>
                    <a:pt x="155" y="118"/>
                  </a:cubicBezTo>
                  <a:cubicBezTo>
                    <a:pt x="1868" y="118"/>
                    <a:pt x="1811" y="118"/>
                    <a:pt x="1811" y="118"/>
                  </a:cubicBezTo>
                  <a:cubicBezTo>
                    <a:pt x="1694" y="0"/>
                    <a:pt x="1694" y="0"/>
                    <a:pt x="1694" y="0"/>
                  </a:cubicBezTo>
                  <a:cubicBezTo>
                    <a:pt x="12" y="0"/>
                    <a:pt x="12" y="0"/>
                    <a:pt x="12" y="0"/>
                  </a:cubicBezTo>
                  <a:cubicBezTo>
                    <a:pt x="12" y="0"/>
                    <a:pt x="12" y="0"/>
                    <a:pt x="12" y="0"/>
                  </a:cubicBezTo>
                  <a:cubicBezTo>
                    <a:pt x="8" y="0"/>
                    <a:pt x="5" y="2"/>
                    <a:pt x="3" y="3"/>
                  </a:cubicBezTo>
                  <a:cubicBezTo>
                    <a:pt x="0" y="9"/>
                    <a:pt x="0" y="9"/>
                    <a:pt x="0" y="9"/>
                  </a:cubicBezTo>
                  <a:cubicBezTo>
                    <a:pt x="0" y="82"/>
                    <a:pt x="0" y="82"/>
                    <a:pt x="0" y="82"/>
                  </a:cubicBezTo>
                  <a:cubicBezTo>
                    <a:pt x="38" y="118"/>
                    <a:pt x="38" y="118"/>
                    <a:pt x="38" y="118"/>
                  </a:cubicBezTo>
                  <a:cubicBezTo>
                    <a:pt x="38" y="118"/>
                    <a:pt x="38" y="118"/>
                    <a:pt x="38" y="118"/>
                  </a:cubicBezTo>
                  <a:close/>
                </a:path>
              </a:pathLst>
            </a:custGeom>
            <a:solidFill>
              <a:schemeClr val="bg2"/>
            </a:solidFill>
            <a:ln>
              <a:noFill/>
            </a:ln>
          </p:spPr>
          <p:txBody>
            <a:bodyPr vert="horz" wrap="square" lIns="0" tIns="0" rIns="0" bIns="0" numCol="1" anchor="t" anchorCtr="0" compatLnSpc="1">
              <a:prstTxWarp prst="textNoShape">
                <a:avLst/>
              </a:prstTxWarp>
            </a:bodyPr>
            <a:lstStyle/>
            <a:p>
              <a:endParaRPr lang="ja-JP" altLang="en-US" sz="4704"/>
            </a:p>
          </p:txBody>
        </p:sp>
        <p:cxnSp>
          <p:nvCxnSpPr>
            <p:cNvPr id="22" name="直線コネクタ 21">
              <a:extLst>
                <a:ext uri="{FF2B5EF4-FFF2-40B4-BE49-F238E27FC236}">
                  <a16:creationId xmlns:a16="http://schemas.microsoft.com/office/drawing/2014/main" id="{CFE261A9-5D80-457A-85AA-206E048CF0DB}"/>
                </a:ext>
              </a:extLst>
            </p:cNvPr>
            <p:cNvCxnSpPr>
              <a:cxnSpLocks/>
            </p:cNvCxnSpPr>
            <p:nvPr userDrawn="1"/>
          </p:nvCxnSpPr>
          <p:spPr>
            <a:xfrm>
              <a:off x="9408319" y="216797"/>
              <a:ext cx="786701" cy="7786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線コネクタ 22">
              <a:extLst>
                <a:ext uri="{FF2B5EF4-FFF2-40B4-BE49-F238E27FC236}">
                  <a16:creationId xmlns:a16="http://schemas.microsoft.com/office/drawing/2014/main" id="{B3443AF7-632D-41F2-BFF3-7CC6B2F2E6FE}"/>
                </a:ext>
              </a:extLst>
            </p:cNvPr>
            <p:cNvCxnSpPr>
              <a:cxnSpLocks/>
            </p:cNvCxnSpPr>
            <p:nvPr userDrawn="1"/>
          </p:nvCxnSpPr>
          <p:spPr>
            <a:xfrm>
              <a:off x="111919" y="681139"/>
              <a:ext cx="345281" cy="330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フリーフォーム: 図形 13">
            <a:extLst>
              <a:ext uri="{FF2B5EF4-FFF2-40B4-BE49-F238E27FC236}">
                <a16:creationId xmlns:a16="http://schemas.microsoft.com/office/drawing/2014/main" id="{665A837A-D774-4985-B30F-35B13836C960}"/>
              </a:ext>
            </a:extLst>
          </p:cNvPr>
          <p:cNvSpPr/>
          <p:nvPr userDrawn="1"/>
        </p:nvSpPr>
        <p:spPr>
          <a:xfrm flipH="1">
            <a:off x="873406" y="7732879"/>
            <a:ext cx="129457" cy="32217184"/>
          </a:xfrm>
          <a:custGeom>
            <a:avLst/>
            <a:gdLst>
              <a:gd name="connsiteX0" fmla="*/ 0 w 0"/>
              <a:gd name="connsiteY0" fmla="*/ 0 h 5768502"/>
              <a:gd name="connsiteX1" fmla="*/ 0 w 0"/>
              <a:gd name="connsiteY1" fmla="*/ 5768502 h 5768502"/>
            </a:gdLst>
            <a:ahLst/>
            <a:cxnLst>
              <a:cxn ang="0">
                <a:pos x="connsiteX0" y="connsiteY0"/>
              </a:cxn>
              <a:cxn ang="0">
                <a:pos x="connsiteX1" y="connsiteY1"/>
              </a:cxn>
            </a:cxnLst>
            <a:rect l="l" t="t" r="r" b="b"/>
            <a:pathLst>
              <a:path h="5768502">
                <a:moveTo>
                  <a:pt x="0" y="0"/>
                </a:moveTo>
                <a:lnTo>
                  <a:pt x="0" y="5768502"/>
                </a:lnTo>
              </a:path>
            </a:pathLst>
          </a:cu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4704"/>
          </a:p>
        </p:txBody>
      </p:sp>
      <p:sp>
        <p:nvSpPr>
          <p:cNvPr id="9" name="コンテンツ プレースホルダー 8">
            <a:extLst>
              <a:ext uri="{FF2B5EF4-FFF2-40B4-BE49-F238E27FC236}">
                <a16:creationId xmlns:a16="http://schemas.microsoft.com/office/drawing/2014/main" id="{B04FFEFF-3996-4124-93D0-A0B919888837}"/>
              </a:ext>
            </a:extLst>
          </p:cNvPr>
          <p:cNvSpPr>
            <a:spLocks noGrp="1"/>
          </p:cNvSpPr>
          <p:nvPr userDrawn="1">
            <p:ph sz="quarter" idx="10" hasCustomPrompt="1"/>
          </p:nvPr>
        </p:nvSpPr>
        <p:spPr>
          <a:xfrm>
            <a:off x="1002863" y="7732879"/>
            <a:ext cx="24465245" cy="25683363"/>
          </a:xfrm>
          <a:prstGeom prst="rect">
            <a:avLst/>
          </a:prstGeom>
        </p:spPr>
        <p:txBody>
          <a:bodyPr lIns="360000" tIns="0" rIns="0" bIns="0"/>
          <a:lstStyle>
            <a:lvl1pPr marL="1941884" indent="-1941884" algn="l">
              <a:lnSpc>
                <a:spcPct val="100000"/>
              </a:lnSpc>
              <a:spcBef>
                <a:spcPts val="2613"/>
              </a:spcBef>
              <a:spcAft>
                <a:spcPts val="0"/>
              </a:spcAft>
              <a:buClr>
                <a:schemeClr val="bg2"/>
              </a:buClr>
              <a:buFont typeface="+mj-lt"/>
              <a:buAutoNum type="arabicPeriod"/>
              <a:defRPr sz="10456" b="1">
                <a:latin typeface="Meiryo UI" panose="020B0604030504040204" pitchFamily="50" charset="-128"/>
                <a:ea typeface="Meiryo UI" panose="020B0604030504040204" pitchFamily="50" charset="-128"/>
              </a:defRPr>
            </a:lvl1pPr>
          </a:lstStyle>
          <a:p>
            <a:pPr lvl="0"/>
            <a:r>
              <a:rPr kumimoji="1" lang="ja-JP" altLang="en-US"/>
              <a:t>章タイトル</a:t>
            </a:r>
          </a:p>
          <a:p>
            <a:pPr lvl="0"/>
            <a:r>
              <a:rPr kumimoji="1" lang="ja-JP" altLang="en-US"/>
              <a:t>章タイトル</a:t>
            </a:r>
          </a:p>
          <a:p>
            <a:pPr lvl="0"/>
            <a:r>
              <a:rPr kumimoji="1" lang="ja-JP" altLang="en-US"/>
              <a:t>章タイトル</a:t>
            </a:r>
          </a:p>
        </p:txBody>
      </p:sp>
      <p:sp>
        <p:nvSpPr>
          <p:cNvPr id="11" name="テキスト ボックス 10">
            <a:extLst>
              <a:ext uri="{FF2B5EF4-FFF2-40B4-BE49-F238E27FC236}">
                <a16:creationId xmlns:a16="http://schemas.microsoft.com/office/drawing/2014/main" id="{5DFA1F2F-14B9-4F01-A5B6-2EF2AFAA50B7}"/>
              </a:ext>
            </a:extLst>
          </p:cNvPr>
          <p:cNvSpPr txBox="1"/>
          <p:nvPr userDrawn="1"/>
        </p:nvSpPr>
        <p:spPr>
          <a:xfrm>
            <a:off x="28848074" y="39950070"/>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
        <p:nvSpPr>
          <p:cNvPr id="12" name="タイトル 1">
            <a:extLst>
              <a:ext uri="{FF2B5EF4-FFF2-40B4-BE49-F238E27FC236}">
                <a16:creationId xmlns:a16="http://schemas.microsoft.com/office/drawing/2014/main" id="{066210EB-D44E-4903-B9C4-9EC74DA6CEBD}"/>
              </a:ext>
            </a:extLst>
          </p:cNvPr>
          <p:cNvSpPr>
            <a:spLocks noGrp="1"/>
          </p:cNvSpPr>
          <p:nvPr userDrawn="1">
            <p:ph type="title" hasCustomPrompt="1"/>
          </p:nvPr>
        </p:nvSpPr>
        <p:spPr bwMode="white">
          <a:xfrm>
            <a:off x="458512" y="1609547"/>
            <a:ext cx="26300141" cy="3669053"/>
          </a:xfrm>
          <a:prstGeom prst="rect">
            <a:avLst/>
          </a:prstGeom>
        </p:spPr>
        <p:txBody>
          <a:bodyPr lIns="252000" tIns="36000" rIns="0" bIns="0" anchor="ctr" anchorCtr="0"/>
          <a:lstStyle>
            <a:lvl1pPr algn="l">
              <a:defRPr sz="7320" b="1">
                <a:solidFill>
                  <a:schemeClr val="bg1"/>
                </a:solidFill>
                <a:latin typeface="Meiryo UI" panose="020B0604030504040204" pitchFamily="50" charset="-128"/>
                <a:ea typeface="Meiryo UI" panose="020B0604030504040204" pitchFamily="50" charset="-128"/>
              </a:defRPr>
            </a:lvl1pPr>
          </a:lstStyle>
          <a:p>
            <a:r>
              <a:rPr kumimoji="1" lang="ja-JP" altLang="en-US"/>
              <a:t>ページタイトル</a:t>
            </a:r>
          </a:p>
        </p:txBody>
      </p:sp>
    </p:spTree>
    <p:extLst>
      <p:ext uri="{BB962C8B-B14F-4D97-AF65-F5344CB8AC3E}">
        <p14:creationId xmlns:p14="http://schemas.microsoft.com/office/powerpoint/2010/main" val="28771899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通常">
    <p:spTree>
      <p:nvGrpSpPr>
        <p:cNvPr id="1" name=""/>
        <p:cNvGrpSpPr/>
        <p:nvPr/>
      </p:nvGrpSpPr>
      <p:grpSpPr>
        <a:xfrm>
          <a:off x="0" y="0"/>
          <a:ext cx="0" cy="0"/>
          <a:chOff x="0" y="0"/>
          <a:chExt cx="0" cy="0"/>
        </a:xfrm>
      </p:grpSpPr>
      <p:grpSp>
        <p:nvGrpSpPr>
          <p:cNvPr id="11" name="グループ化 10">
            <a:extLst>
              <a:ext uri="{FF2B5EF4-FFF2-40B4-BE49-F238E27FC236}">
                <a16:creationId xmlns:a16="http://schemas.microsoft.com/office/drawing/2014/main" id="{84E94A25-457B-4C69-BCBB-B6E75CF3EAE9}"/>
              </a:ext>
            </a:extLst>
          </p:cNvPr>
          <p:cNvGrpSpPr/>
          <p:nvPr userDrawn="1"/>
        </p:nvGrpSpPr>
        <p:grpSpPr>
          <a:xfrm>
            <a:off x="316915" y="1227528"/>
            <a:ext cx="29516945" cy="4503283"/>
            <a:chOff x="111919" y="216797"/>
            <a:chExt cx="10424028" cy="795336"/>
          </a:xfrm>
        </p:grpSpPr>
        <p:pic>
          <p:nvPicPr>
            <p:cNvPr id="12" name="Picture 11" descr="ç°å¢ç">
              <a:extLst>
                <a:ext uri="{FF2B5EF4-FFF2-40B4-BE49-F238E27FC236}">
                  <a16:creationId xmlns:a16="http://schemas.microsoft.com/office/drawing/2014/main" id="{07D0D304-6149-4CE8-9131-6501AD8C4DB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956006" y="300775"/>
              <a:ext cx="579941" cy="559908"/>
            </a:xfrm>
            <a:prstGeom prst="rect">
              <a:avLst/>
            </a:prstGeom>
            <a:noFill/>
            <a:extLst>
              <a:ext uri="{909E8E84-426E-40DD-AFC4-6F175D3DCCD1}">
                <a14:hiddenFill xmlns:a14="http://schemas.microsoft.com/office/drawing/2010/main">
                  <a:solidFill>
                    <a:srgbClr val="FFFFFF"/>
                  </a:solidFill>
                </a14:hiddenFill>
              </a:ext>
            </a:extLst>
          </p:spPr>
        </p:pic>
        <p:sp>
          <p:nvSpPr>
            <p:cNvPr id="13" name="Freeform 13">
              <a:extLst>
                <a:ext uri="{FF2B5EF4-FFF2-40B4-BE49-F238E27FC236}">
                  <a16:creationId xmlns:a16="http://schemas.microsoft.com/office/drawing/2014/main" id="{9C11AADA-214E-4AA2-A50B-CB0C5BCCD0BD}"/>
                </a:ext>
              </a:extLst>
            </p:cNvPr>
            <p:cNvSpPr>
              <a:spLocks/>
            </p:cNvSpPr>
            <p:nvPr userDrawn="1"/>
          </p:nvSpPr>
          <p:spPr bwMode="auto">
            <a:xfrm>
              <a:off x="161925" y="284266"/>
              <a:ext cx="10274355" cy="648000"/>
            </a:xfrm>
            <a:custGeom>
              <a:avLst/>
              <a:gdLst>
                <a:gd name="T0" fmla="*/ 38 w 1868"/>
                <a:gd name="T1" fmla="*/ 118 h 118"/>
                <a:gd name="T2" fmla="*/ 48 w 1868"/>
                <a:gd name="T3" fmla="*/ 118 h 118"/>
                <a:gd name="T4" fmla="*/ 155 w 1868"/>
                <a:gd name="T5" fmla="*/ 118 h 118"/>
                <a:gd name="T6" fmla="*/ 1811 w 1868"/>
                <a:gd name="T7" fmla="*/ 118 h 118"/>
                <a:gd name="T8" fmla="*/ 1694 w 1868"/>
                <a:gd name="T9" fmla="*/ 0 h 118"/>
                <a:gd name="T10" fmla="*/ 12 w 1868"/>
                <a:gd name="T11" fmla="*/ 0 h 118"/>
                <a:gd name="T12" fmla="*/ 12 w 1868"/>
                <a:gd name="T13" fmla="*/ 0 h 118"/>
                <a:gd name="T14" fmla="*/ 3 w 1868"/>
                <a:gd name="T15" fmla="*/ 3 h 118"/>
                <a:gd name="T16" fmla="*/ 0 w 1868"/>
                <a:gd name="T17" fmla="*/ 9 h 118"/>
                <a:gd name="T18" fmla="*/ 0 w 1868"/>
                <a:gd name="T19" fmla="*/ 82 h 118"/>
                <a:gd name="T20" fmla="*/ 38 w 1868"/>
                <a:gd name="T21" fmla="*/ 118 h 118"/>
                <a:gd name="T22" fmla="*/ 38 w 1868"/>
                <a:gd name="T23"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8" h="118">
                  <a:moveTo>
                    <a:pt x="38" y="118"/>
                  </a:moveTo>
                  <a:cubicBezTo>
                    <a:pt x="48" y="118"/>
                    <a:pt x="48" y="118"/>
                    <a:pt x="48" y="118"/>
                  </a:cubicBezTo>
                  <a:cubicBezTo>
                    <a:pt x="155" y="118"/>
                    <a:pt x="155" y="118"/>
                    <a:pt x="155" y="118"/>
                  </a:cubicBezTo>
                  <a:cubicBezTo>
                    <a:pt x="1868" y="118"/>
                    <a:pt x="1811" y="118"/>
                    <a:pt x="1811" y="118"/>
                  </a:cubicBezTo>
                  <a:cubicBezTo>
                    <a:pt x="1694" y="0"/>
                    <a:pt x="1694" y="0"/>
                    <a:pt x="1694" y="0"/>
                  </a:cubicBezTo>
                  <a:cubicBezTo>
                    <a:pt x="12" y="0"/>
                    <a:pt x="12" y="0"/>
                    <a:pt x="12" y="0"/>
                  </a:cubicBezTo>
                  <a:cubicBezTo>
                    <a:pt x="12" y="0"/>
                    <a:pt x="12" y="0"/>
                    <a:pt x="12" y="0"/>
                  </a:cubicBezTo>
                  <a:cubicBezTo>
                    <a:pt x="8" y="0"/>
                    <a:pt x="5" y="2"/>
                    <a:pt x="3" y="3"/>
                  </a:cubicBezTo>
                  <a:cubicBezTo>
                    <a:pt x="0" y="9"/>
                    <a:pt x="0" y="9"/>
                    <a:pt x="0" y="9"/>
                  </a:cubicBezTo>
                  <a:cubicBezTo>
                    <a:pt x="0" y="82"/>
                    <a:pt x="0" y="82"/>
                    <a:pt x="0" y="82"/>
                  </a:cubicBezTo>
                  <a:cubicBezTo>
                    <a:pt x="38" y="118"/>
                    <a:pt x="38" y="118"/>
                    <a:pt x="38" y="118"/>
                  </a:cubicBezTo>
                  <a:cubicBezTo>
                    <a:pt x="38" y="118"/>
                    <a:pt x="38" y="118"/>
                    <a:pt x="38" y="118"/>
                  </a:cubicBezTo>
                  <a:close/>
                </a:path>
              </a:pathLst>
            </a:custGeom>
            <a:solidFill>
              <a:schemeClr val="bg2"/>
            </a:solidFill>
            <a:ln>
              <a:noFill/>
            </a:ln>
          </p:spPr>
          <p:txBody>
            <a:bodyPr vert="horz" wrap="square" lIns="0" tIns="0" rIns="0" bIns="0" numCol="1" anchor="t" anchorCtr="0" compatLnSpc="1">
              <a:prstTxWarp prst="textNoShape">
                <a:avLst/>
              </a:prstTxWarp>
            </a:bodyPr>
            <a:lstStyle/>
            <a:p>
              <a:endParaRPr lang="ja-JP" altLang="en-US" sz="4704"/>
            </a:p>
          </p:txBody>
        </p:sp>
        <p:cxnSp>
          <p:nvCxnSpPr>
            <p:cNvPr id="14" name="直線コネクタ 13">
              <a:extLst>
                <a:ext uri="{FF2B5EF4-FFF2-40B4-BE49-F238E27FC236}">
                  <a16:creationId xmlns:a16="http://schemas.microsoft.com/office/drawing/2014/main" id="{C3EA7B83-0BC5-41C6-B977-EBF87258066E}"/>
                </a:ext>
              </a:extLst>
            </p:cNvPr>
            <p:cNvCxnSpPr>
              <a:cxnSpLocks/>
            </p:cNvCxnSpPr>
            <p:nvPr userDrawn="1"/>
          </p:nvCxnSpPr>
          <p:spPr>
            <a:xfrm>
              <a:off x="9408319" y="216797"/>
              <a:ext cx="786701" cy="7786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直線コネクタ 14">
              <a:extLst>
                <a:ext uri="{FF2B5EF4-FFF2-40B4-BE49-F238E27FC236}">
                  <a16:creationId xmlns:a16="http://schemas.microsoft.com/office/drawing/2014/main" id="{DCF51C44-4554-4691-96EB-AB4829C3282E}"/>
                </a:ext>
              </a:extLst>
            </p:cNvPr>
            <p:cNvCxnSpPr>
              <a:cxnSpLocks/>
            </p:cNvCxnSpPr>
            <p:nvPr userDrawn="1"/>
          </p:nvCxnSpPr>
          <p:spPr>
            <a:xfrm>
              <a:off x="111919" y="681139"/>
              <a:ext cx="345281" cy="330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タイトル 1">
            <a:extLst>
              <a:ext uri="{FF2B5EF4-FFF2-40B4-BE49-F238E27FC236}">
                <a16:creationId xmlns:a16="http://schemas.microsoft.com/office/drawing/2014/main" id="{353FE00A-A374-4293-8C01-F22FC8857B61}"/>
              </a:ext>
            </a:extLst>
          </p:cNvPr>
          <p:cNvSpPr>
            <a:spLocks noGrp="1"/>
          </p:cNvSpPr>
          <p:nvPr userDrawn="1">
            <p:ph type="title" hasCustomPrompt="1"/>
          </p:nvPr>
        </p:nvSpPr>
        <p:spPr bwMode="white">
          <a:xfrm>
            <a:off x="458512" y="1609547"/>
            <a:ext cx="26300141" cy="3669053"/>
          </a:xfrm>
          <a:prstGeom prst="rect">
            <a:avLst/>
          </a:prstGeom>
        </p:spPr>
        <p:txBody>
          <a:bodyPr lIns="252000" tIns="36000" rIns="0" bIns="0" anchor="ctr" anchorCtr="0"/>
          <a:lstStyle>
            <a:lvl1pPr algn="l">
              <a:defRPr sz="7320" b="1">
                <a:solidFill>
                  <a:schemeClr val="bg1"/>
                </a:solidFill>
                <a:latin typeface="Meiryo UI" panose="020B0604030504040204" pitchFamily="50" charset="-128"/>
                <a:ea typeface="Meiryo UI" panose="020B0604030504040204" pitchFamily="50" charset="-128"/>
              </a:defRPr>
            </a:lvl1pPr>
          </a:lstStyle>
          <a:p>
            <a:r>
              <a:rPr kumimoji="1" lang="ja-JP" altLang="en-US"/>
              <a:t>ページタイトル</a:t>
            </a:r>
          </a:p>
        </p:txBody>
      </p:sp>
      <p:sp>
        <p:nvSpPr>
          <p:cNvPr id="10" name="テキスト ボックス 9">
            <a:extLst>
              <a:ext uri="{FF2B5EF4-FFF2-40B4-BE49-F238E27FC236}">
                <a16:creationId xmlns:a16="http://schemas.microsoft.com/office/drawing/2014/main" id="{7520773C-E087-4FC7-A90E-8421A85140B2}"/>
              </a:ext>
            </a:extLst>
          </p:cNvPr>
          <p:cNvSpPr txBox="1"/>
          <p:nvPr userDrawn="1"/>
        </p:nvSpPr>
        <p:spPr>
          <a:xfrm>
            <a:off x="28848074" y="39950070"/>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
        <p:nvSpPr>
          <p:cNvPr id="16" name="コンテンツ プレースホルダー 3">
            <a:extLst>
              <a:ext uri="{FF2B5EF4-FFF2-40B4-BE49-F238E27FC236}">
                <a16:creationId xmlns:a16="http://schemas.microsoft.com/office/drawing/2014/main" id="{C1791075-645A-44CE-9A5F-5011B74CA08A}"/>
              </a:ext>
            </a:extLst>
          </p:cNvPr>
          <p:cNvSpPr>
            <a:spLocks noGrp="1"/>
          </p:cNvSpPr>
          <p:nvPr>
            <p:ph sz="quarter" idx="13" hasCustomPrompt="1"/>
          </p:nvPr>
        </p:nvSpPr>
        <p:spPr>
          <a:xfrm>
            <a:off x="458514" y="6290162"/>
            <a:ext cx="29358191" cy="3237704"/>
          </a:xfrm>
          <a:prstGeom prst="rect">
            <a:avLst/>
          </a:prstGeom>
          <a:ln w="19050">
            <a:solidFill>
              <a:schemeClr val="tx2"/>
            </a:solidFill>
          </a:ln>
        </p:spPr>
        <p:txBody>
          <a:bodyPr lIns="180000" tIns="180000" rIns="180000" bIns="144000">
            <a:spAutoFit/>
          </a:bodyPr>
          <a:lstStyle>
            <a:lvl1pPr marL="713683" indent="-713683" algn="l">
              <a:lnSpc>
                <a:spcPct val="100000"/>
              </a:lnSpc>
              <a:spcBef>
                <a:spcPts val="1568"/>
              </a:spcBef>
              <a:buFont typeface="Wingdings" panose="05000000000000000000" pitchFamily="2" charset="2"/>
              <a:buChar char="n"/>
              <a:defRPr sz="5226"/>
            </a:lvl1pPr>
            <a:lvl2pPr marL="1170111" indent="-456425" algn="l">
              <a:lnSpc>
                <a:spcPct val="100000"/>
              </a:lnSpc>
              <a:spcBef>
                <a:spcPts val="1045"/>
              </a:spcBef>
              <a:buFont typeface="Arial" panose="020B0604020202020204" pitchFamily="34" charset="0"/>
              <a:buChar char="•"/>
              <a:defRPr sz="4704"/>
            </a:lvl2pPr>
            <a:lvl3pPr marL="1804956" indent="-609952" algn="l">
              <a:lnSpc>
                <a:spcPct val="100000"/>
              </a:lnSpc>
              <a:spcBef>
                <a:spcPts val="523"/>
              </a:spcBef>
              <a:buFont typeface="Wingdings" panose="05000000000000000000" pitchFamily="2" charset="2"/>
              <a:buChar char="ü"/>
              <a:defRPr sz="4181"/>
            </a:lvl3pPr>
            <a:lvl4pPr marL="2365115" indent="-564309" algn="l">
              <a:lnSpc>
                <a:spcPct val="100000"/>
              </a:lnSpc>
              <a:spcBef>
                <a:spcPts val="523"/>
              </a:spcBef>
              <a:buFont typeface="Meiryo UI" panose="020B0604030504040204" pitchFamily="50" charset="-128"/>
              <a:buChar char="※"/>
              <a:defRPr sz="3136"/>
            </a:lvl4pPr>
            <a:lvl5pPr algn="l">
              <a:defRPr sz="5226"/>
            </a:lvl5pPr>
          </a:lstStyle>
          <a:p>
            <a:pPr lvl="0"/>
            <a:r>
              <a:rPr kumimoji="1" lang="ja-JP" altLang="en-US"/>
              <a:t>リード文（</a:t>
            </a:r>
            <a:r>
              <a:rPr kumimoji="1" lang="en-US" altLang="ja-JP"/>
              <a:t>Tab</a:t>
            </a:r>
            <a:r>
              <a:rPr kumimoji="1" lang="ja-JP" altLang="en-US"/>
              <a:t>キーで行頭文字を第</a:t>
            </a:r>
            <a:r>
              <a:rPr kumimoji="1" lang="en-US" altLang="ja-JP"/>
              <a:t>4</a:t>
            </a:r>
            <a:r>
              <a:rPr kumimoji="1" lang="ja-JP" altLang="en-US"/>
              <a:t>レベルまで選択できます）</a:t>
            </a:r>
          </a:p>
          <a:p>
            <a:pPr lvl="1"/>
            <a:r>
              <a:rPr kumimoji="1" lang="ja-JP" altLang="en-US"/>
              <a:t>第</a:t>
            </a:r>
            <a:r>
              <a:rPr kumimoji="1" lang="en-US" altLang="ja-JP"/>
              <a:t>2</a:t>
            </a:r>
            <a:r>
              <a:rPr kumimoji="1" lang="ja-JP" altLang="en-US"/>
              <a:t>レベル</a:t>
            </a:r>
          </a:p>
          <a:p>
            <a:pPr lvl="2"/>
            <a:r>
              <a:rPr kumimoji="1" lang="ja-JP" altLang="en-US"/>
              <a:t>第</a:t>
            </a:r>
            <a:r>
              <a:rPr kumimoji="1" lang="en-US" altLang="ja-JP"/>
              <a:t>3</a:t>
            </a:r>
            <a:r>
              <a:rPr kumimoji="1" lang="ja-JP" altLang="en-US"/>
              <a:t>レベル</a:t>
            </a:r>
            <a:endParaRPr kumimoji="1" lang="en-US" altLang="ja-JP"/>
          </a:p>
          <a:p>
            <a:pPr lvl="3"/>
            <a:r>
              <a:rPr kumimoji="1" lang="ja-JP" altLang="en-US"/>
              <a:t>第</a:t>
            </a:r>
            <a:r>
              <a:rPr kumimoji="1" lang="en-US" altLang="ja-JP"/>
              <a:t>4</a:t>
            </a:r>
            <a:r>
              <a:rPr kumimoji="1" lang="ja-JP" altLang="en-US"/>
              <a:t>レベル</a:t>
            </a:r>
          </a:p>
        </p:txBody>
      </p:sp>
    </p:spTree>
    <p:extLst>
      <p:ext uri="{BB962C8B-B14F-4D97-AF65-F5344CB8AC3E}">
        <p14:creationId xmlns:p14="http://schemas.microsoft.com/office/powerpoint/2010/main" val="215588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階層あり">
    <p:spTree>
      <p:nvGrpSpPr>
        <p:cNvPr id="1" name=""/>
        <p:cNvGrpSpPr/>
        <p:nvPr/>
      </p:nvGrpSpPr>
      <p:grpSpPr>
        <a:xfrm>
          <a:off x="0" y="0"/>
          <a:ext cx="0" cy="0"/>
          <a:chOff x="0" y="0"/>
          <a:chExt cx="0" cy="0"/>
        </a:xfrm>
      </p:grpSpPr>
      <p:sp>
        <p:nvSpPr>
          <p:cNvPr id="13" name="テキスト ボックス 12">
            <a:extLst>
              <a:ext uri="{FF2B5EF4-FFF2-40B4-BE49-F238E27FC236}">
                <a16:creationId xmlns:a16="http://schemas.microsoft.com/office/drawing/2014/main" id="{8FD50C7F-9ACA-4B30-8C3B-E73A326DFDE0}"/>
              </a:ext>
            </a:extLst>
          </p:cNvPr>
          <p:cNvSpPr txBox="1"/>
          <p:nvPr userDrawn="1"/>
        </p:nvSpPr>
        <p:spPr>
          <a:xfrm>
            <a:off x="28848074" y="39950070"/>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
        <p:nvSpPr>
          <p:cNvPr id="53" name="コンテンツ プレースホルダー 3">
            <a:extLst>
              <a:ext uri="{FF2B5EF4-FFF2-40B4-BE49-F238E27FC236}">
                <a16:creationId xmlns:a16="http://schemas.microsoft.com/office/drawing/2014/main" id="{7038EB8A-9FB3-4B3E-A554-367E9CB41E9D}"/>
              </a:ext>
            </a:extLst>
          </p:cNvPr>
          <p:cNvSpPr>
            <a:spLocks noGrp="1"/>
          </p:cNvSpPr>
          <p:nvPr userDrawn="1">
            <p:ph sz="quarter" idx="10" hasCustomPrompt="1"/>
          </p:nvPr>
        </p:nvSpPr>
        <p:spPr>
          <a:xfrm>
            <a:off x="458512" y="182693"/>
            <a:ext cx="26300141" cy="1426855"/>
          </a:xfrm>
          <a:prstGeom prst="rect">
            <a:avLst/>
          </a:prstGeom>
        </p:spPr>
        <p:txBody>
          <a:bodyPr lIns="0" tIns="0" rIns="0" bIns="0" anchor="ctr" anchorCtr="0"/>
          <a:lstStyle>
            <a:lvl1pPr algn="l">
              <a:defRPr sz="3658" b="1">
                <a:solidFill>
                  <a:schemeClr val="bg2"/>
                </a:solidFill>
                <a:latin typeface="Meiryo UI" panose="020B0604030504040204" pitchFamily="50" charset="-128"/>
                <a:ea typeface="Meiryo UI" panose="020B0604030504040204" pitchFamily="50" charset="-128"/>
              </a:defRPr>
            </a:lvl1pPr>
          </a:lstStyle>
          <a:p>
            <a:pPr lvl="0"/>
            <a:r>
              <a:rPr kumimoji="1" lang="ja-JP" altLang="en-US"/>
              <a:t>第</a:t>
            </a:r>
            <a:r>
              <a:rPr kumimoji="1" lang="en-US" altLang="ja-JP"/>
              <a:t>1</a:t>
            </a:r>
            <a:r>
              <a:rPr kumimoji="1" lang="ja-JP" altLang="en-US"/>
              <a:t>階層（例：表紙タイトル）</a:t>
            </a:r>
          </a:p>
        </p:txBody>
      </p:sp>
      <p:grpSp>
        <p:nvGrpSpPr>
          <p:cNvPr id="2" name="グループ化 1">
            <a:extLst>
              <a:ext uri="{FF2B5EF4-FFF2-40B4-BE49-F238E27FC236}">
                <a16:creationId xmlns:a16="http://schemas.microsoft.com/office/drawing/2014/main" id="{6736CFC0-A6A1-408C-90D0-5F3C3EDABEFD}"/>
              </a:ext>
            </a:extLst>
          </p:cNvPr>
          <p:cNvGrpSpPr/>
          <p:nvPr userDrawn="1"/>
        </p:nvGrpSpPr>
        <p:grpSpPr>
          <a:xfrm>
            <a:off x="316915" y="1227528"/>
            <a:ext cx="29516945" cy="4503283"/>
            <a:chOff x="111919" y="216797"/>
            <a:chExt cx="10424028" cy="795336"/>
          </a:xfrm>
        </p:grpSpPr>
        <p:pic>
          <p:nvPicPr>
            <p:cNvPr id="15" name="Picture 11" descr="ç°å¢ç">
              <a:extLst>
                <a:ext uri="{FF2B5EF4-FFF2-40B4-BE49-F238E27FC236}">
                  <a16:creationId xmlns:a16="http://schemas.microsoft.com/office/drawing/2014/main" id="{2BF78C1F-895C-47B9-BFD6-D818DFB8851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956006" y="300775"/>
              <a:ext cx="579941" cy="559908"/>
            </a:xfrm>
            <a:prstGeom prst="rect">
              <a:avLst/>
            </a:prstGeom>
            <a:noFill/>
            <a:extLst>
              <a:ext uri="{909E8E84-426E-40DD-AFC4-6F175D3DCCD1}">
                <a14:hiddenFill xmlns:a14="http://schemas.microsoft.com/office/drawing/2010/main">
                  <a:solidFill>
                    <a:srgbClr val="FFFFFF"/>
                  </a:solidFill>
                </a14:hiddenFill>
              </a:ext>
            </a:extLst>
          </p:spPr>
        </p:pic>
        <p:sp>
          <p:nvSpPr>
            <p:cNvPr id="16" name="Freeform 13">
              <a:extLst>
                <a:ext uri="{FF2B5EF4-FFF2-40B4-BE49-F238E27FC236}">
                  <a16:creationId xmlns:a16="http://schemas.microsoft.com/office/drawing/2014/main" id="{4B2D3E9F-0217-41CA-A745-B0B8FBABC286}"/>
                </a:ext>
              </a:extLst>
            </p:cNvPr>
            <p:cNvSpPr>
              <a:spLocks/>
            </p:cNvSpPr>
            <p:nvPr userDrawn="1"/>
          </p:nvSpPr>
          <p:spPr bwMode="auto">
            <a:xfrm>
              <a:off x="161925" y="284266"/>
              <a:ext cx="10274355" cy="648000"/>
            </a:xfrm>
            <a:custGeom>
              <a:avLst/>
              <a:gdLst>
                <a:gd name="T0" fmla="*/ 38 w 1868"/>
                <a:gd name="T1" fmla="*/ 118 h 118"/>
                <a:gd name="T2" fmla="*/ 48 w 1868"/>
                <a:gd name="T3" fmla="*/ 118 h 118"/>
                <a:gd name="T4" fmla="*/ 155 w 1868"/>
                <a:gd name="T5" fmla="*/ 118 h 118"/>
                <a:gd name="T6" fmla="*/ 1811 w 1868"/>
                <a:gd name="T7" fmla="*/ 118 h 118"/>
                <a:gd name="T8" fmla="*/ 1694 w 1868"/>
                <a:gd name="T9" fmla="*/ 0 h 118"/>
                <a:gd name="T10" fmla="*/ 12 w 1868"/>
                <a:gd name="T11" fmla="*/ 0 h 118"/>
                <a:gd name="T12" fmla="*/ 12 w 1868"/>
                <a:gd name="T13" fmla="*/ 0 h 118"/>
                <a:gd name="T14" fmla="*/ 3 w 1868"/>
                <a:gd name="T15" fmla="*/ 3 h 118"/>
                <a:gd name="T16" fmla="*/ 0 w 1868"/>
                <a:gd name="T17" fmla="*/ 9 h 118"/>
                <a:gd name="T18" fmla="*/ 0 w 1868"/>
                <a:gd name="T19" fmla="*/ 82 h 118"/>
                <a:gd name="T20" fmla="*/ 38 w 1868"/>
                <a:gd name="T21" fmla="*/ 118 h 118"/>
                <a:gd name="T22" fmla="*/ 38 w 1868"/>
                <a:gd name="T23"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8" h="118">
                  <a:moveTo>
                    <a:pt x="38" y="118"/>
                  </a:moveTo>
                  <a:cubicBezTo>
                    <a:pt x="48" y="118"/>
                    <a:pt x="48" y="118"/>
                    <a:pt x="48" y="118"/>
                  </a:cubicBezTo>
                  <a:cubicBezTo>
                    <a:pt x="155" y="118"/>
                    <a:pt x="155" y="118"/>
                    <a:pt x="155" y="118"/>
                  </a:cubicBezTo>
                  <a:cubicBezTo>
                    <a:pt x="1868" y="118"/>
                    <a:pt x="1811" y="118"/>
                    <a:pt x="1811" y="118"/>
                  </a:cubicBezTo>
                  <a:cubicBezTo>
                    <a:pt x="1694" y="0"/>
                    <a:pt x="1694" y="0"/>
                    <a:pt x="1694" y="0"/>
                  </a:cubicBezTo>
                  <a:cubicBezTo>
                    <a:pt x="12" y="0"/>
                    <a:pt x="12" y="0"/>
                    <a:pt x="12" y="0"/>
                  </a:cubicBezTo>
                  <a:cubicBezTo>
                    <a:pt x="12" y="0"/>
                    <a:pt x="12" y="0"/>
                    <a:pt x="12" y="0"/>
                  </a:cubicBezTo>
                  <a:cubicBezTo>
                    <a:pt x="8" y="0"/>
                    <a:pt x="5" y="2"/>
                    <a:pt x="3" y="3"/>
                  </a:cubicBezTo>
                  <a:cubicBezTo>
                    <a:pt x="0" y="9"/>
                    <a:pt x="0" y="9"/>
                    <a:pt x="0" y="9"/>
                  </a:cubicBezTo>
                  <a:cubicBezTo>
                    <a:pt x="0" y="82"/>
                    <a:pt x="0" y="82"/>
                    <a:pt x="0" y="82"/>
                  </a:cubicBezTo>
                  <a:cubicBezTo>
                    <a:pt x="38" y="118"/>
                    <a:pt x="38" y="118"/>
                    <a:pt x="38" y="118"/>
                  </a:cubicBezTo>
                  <a:cubicBezTo>
                    <a:pt x="38" y="118"/>
                    <a:pt x="38" y="118"/>
                    <a:pt x="38" y="118"/>
                  </a:cubicBezTo>
                  <a:close/>
                </a:path>
              </a:pathLst>
            </a:custGeom>
            <a:solidFill>
              <a:schemeClr val="tx2">
                <a:lumMod val="75000"/>
              </a:schemeClr>
            </a:solidFill>
            <a:ln>
              <a:noFill/>
            </a:ln>
          </p:spPr>
          <p:txBody>
            <a:bodyPr vert="horz" wrap="square" lIns="0" tIns="0" rIns="0" bIns="0" numCol="1" anchor="t" anchorCtr="0" compatLnSpc="1">
              <a:prstTxWarp prst="textNoShape">
                <a:avLst/>
              </a:prstTxWarp>
            </a:bodyPr>
            <a:lstStyle/>
            <a:p>
              <a:endParaRPr lang="ja-JP" altLang="en-US" sz="4704"/>
            </a:p>
          </p:txBody>
        </p:sp>
        <p:sp>
          <p:nvSpPr>
            <p:cNvPr id="49" name="フリーフォーム: 図形 48">
              <a:extLst>
                <a:ext uri="{FF2B5EF4-FFF2-40B4-BE49-F238E27FC236}">
                  <a16:creationId xmlns:a16="http://schemas.microsoft.com/office/drawing/2014/main" id="{90B7366C-0173-451D-B260-B9E47C44ACBC}"/>
                </a:ext>
              </a:extLst>
            </p:cNvPr>
            <p:cNvSpPr/>
            <p:nvPr userDrawn="1"/>
          </p:nvSpPr>
          <p:spPr>
            <a:xfrm>
              <a:off x="161925" y="536266"/>
              <a:ext cx="9961283" cy="396000"/>
            </a:xfrm>
            <a:custGeom>
              <a:avLst/>
              <a:gdLst>
                <a:gd name="connsiteX0" fmla="*/ 0 w 9946927"/>
                <a:gd name="connsiteY0" fmla="*/ 0 h 396000"/>
                <a:gd name="connsiteX1" fmla="*/ 9554213 w 9946927"/>
                <a:gd name="connsiteY1" fmla="*/ 0 h 396000"/>
                <a:gd name="connsiteX2" fmla="*/ 9575411 w 9946927"/>
                <a:gd name="connsiteY2" fmla="*/ 21375 h 396000"/>
                <a:gd name="connsiteX3" fmla="*/ 9946927 w 9946927"/>
                <a:gd name="connsiteY3" fmla="*/ 396000 h 396000"/>
                <a:gd name="connsiteX4" fmla="*/ 9942003 w 9946927"/>
                <a:gd name="connsiteY4" fmla="*/ 396000 h 396000"/>
                <a:gd name="connsiteX5" fmla="*/ 9848834 w 9946927"/>
                <a:gd name="connsiteY5" fmla="*/ 396000 h 396000"/>
                <a:gd name="connsiteX6" fmla="*/ 9549825 w 9946927"/>
                <a:gd name="connsiteY6" fmla="*/ 396000 h 396000"/>
                <a:gd name="connsiteX7" fmla="*/ 8927381 w 9946927"/>
                <a:gd name="connsiteY7" fmla="*/ 396000 h 396000"/>
                <a:gd name="connsiteX8" fmla="*/ 8458122 w 9946927"/>
                <a:gd name="connsiteY8" fmla="*/ 396000 h 396000"/>
                <a:gd name="connsiteX9" fmla="*/ 7863906 w 9946927"/>
                <a:gd name="connsiteY9" fmla="*/ 396000 h 396000"/>
                <a:gd name="connsiteX10" fmla="*/ 7130032 w 9946927"/>
                <a:gd name="connsiteY10" fmla="*/ 396000 h 396000"/>
                <a:gd name="connsiteX11" fmla="*/ 6241804 w 9946927"/>
                <a:gd name="connsiteY11" fmla="*/ 396000 h 396000"/>
                <a:gd name="connsiteX12" fmla="*/ 5184519 w 9946927"/>
                <a:gd name="connsiteY12" fmla="*/ 396000 h 396000"/>
                <a:gd name="connsiteX13" fmla="*/ 3943480 w 9946927"/>
                <a:gd name="connsiteY13" fmla="*/ 396000 h 396000"/>
                <a:gd name="connsiteX14" fmla="*/ 2503986 w 9946927"/>
                <a:gd name="connsiteY14" fmla="*/ 396000 h 396000"/>
                <a:gd name="connsiteX15" fmla="*/ 851339 w 9946927"/>
                <a:gd name="connsiteY15" fmla="*/ 396000 h 396000"/>
                <a:gd name="connsiteX16" fmla="*/ 777876 w 9946927"/>
                <a:gd name="connsiteY16" fmla="*/ 396000 h 396000"/>
                <a:gd name="connsiteX17" fmla="*/ 603403 w 9946927"/>
                <a:gd name="connsiteY17" fmla="*/ 396000 h 396000"/>
                <a:gd name="connsiteX18" fmla="*/ 263640 w 9946927"/>
                <a:gd name="connsiteY18" fmla="*/ 396000 h 396000"/>
                <a:gd name="connsiteX19" fmla="*/ 208715 w 9946927"/>
                <a:gd name="connsiteY19" fmla="*/ 396000 h 396000"/>
                <a:gd name="connsiteX20" fmla="*/ 0 w 9946927"/>
                <a:gd name="connsiteY20" fmla="*/ 198305 h 396000"/>
                <a:gd name="connsiteX21" fmla="*/ 0 w 9946927"/>
                <a:gd name="connsiteY21" fmla="*/ 29183 h 3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46927" h="396000">
                  <a:moveTo>
                    <a:pt x="0" y="0"/>
                  </a:moveTo>
                  <a:lnTo>
                    <a:pt x="9554213" y="0"/>
                  </a:lnTo>
                  <a:lnTo>
                    <a:pt x="9575411" y="21375"/>
                  </a:lnTo>
                  <a:cubicBezTo>
                    <a:pt x="9665779" y="112500"/>
                    <a:pt x="9786271" y="234000"/>
                    <a:pt x="9946927" y="396000"/>
                  </a:cubicBezTo>
                  <a:lnTo>
                    <a:pt x="9942003" y="396000"/>
                  </a:lnTo>
                  <a:lnTo>
                    <a:pt x="9848834" y="396000"/>
                  </a:lnTo>
                  <a:lnTo>
                    <a:pt x="9549825" y="396000"/>
                  </a:lnTo>
                  <a:lnTo>
                    <a:pt x="8927381" y="396000"/>
                  </a:lnTo>
                  <a:lnTo>
                    <a:pt x="8458122" y="396000"/>
                  </a:lnTo>
                  <a:lnTo>
                    <a:pt x="7863906" y="396000"/>
                  </a:lnTo>
                  <a:lnTo>
                    <a:pt x="7130032" y="396000"/>
                  </a:lnTo>
                  <a:lnTo>
                    <a:pt x="6241804" y="396000"/>
                  </a:lnTo>
                  <a:lnTo>
                    <a:pt x="5184519" y="396000"/>
                  </a:lnTo>
                  <a:lnTo>
                    <a:pt x="3943480" y="396000"/>
                  </a:lnTo>
                  <a:lnTo>
                    <a:pt x="2503986" y="396000"/>
                  </a:lnTo>
                  <a:lnTo>
                    <a:pt x="851339" y="396000"/>
                  </a:lnTo>
                  <a:lnTo>
                    <a:pt x="777876" y="396000"/>
                  </a:lnTo>
                  <a:lnTo>
                    <a:pt x="603403" y="396000"/>
                  </a:lnTo>
                  <a:lnTo>
                    <a:pt x="263640" y="396000"/>
                  </a:lnTo>
                  <a:lnTo>
                    <a:pt x="208715" y="396000"/>
                  </a:lnTo>
                  <a:cubicBezTo>
                    <a:pt x="208715" y="396000"/>
                    <a:pt x="208715" y="396000"/>
                    <a:pt x="0" y="198305"/>
                  </a:cubicBezTo>
                  <a:cubicBezTo>
                    <a:pt x="0" y="198305"/>
                    <a:pt x="0" y="198305"/>
                    <a:pt x="0" y="2918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4704"/>
            </a:p>
          </p:txBody>
        </p:sp>
        <p:cxnSp>
          <p:nvCxnSpPr>
            <p:cNvPr id="17" name="直線コネクタ 16">
              <a:extLst>
                <a:ext uri="{FF2B5EF4-FFF2-40B4-BE49-F238E27FC236}">
                  <a16:creationId xmlns:a16="http://schemas.microsoft.com/office/drawing/2014/main" id="{34DB3166-9AB5-43FB-8591-93246638EB08}"/>
                </a:ext>
              </a:extLst>
            </p:cNvPr>
            <p:cNvCxnSpPr>
              <a:cxnSpLocks/>
            </p:cNvCxnSpPr>
            <p:nvPr userDrawn="1"/>
          </p:nvCxnSpPr>
          <p:spPr>
            <a:xfrm>
              <a:off x="9408319" y="216797"/>
              <a:ext cx="786701" cy="7786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線コネクタ 17">
              <a:extLst>
                <a:ext uri="{FF2B5EF4-FFF2-40B4-BE49-F238E27FC236}">
                  <a16:creationId xmlns:a16="http://schemas.microsoft.com/office/drawing/2014/main" id="{D40C9C0E-769C-4D22-A484-B325C7ECE503}"/>
                </a:ext>
              </a:extLst>
            </p:cNvPr>
            <p:cNvCxnSpPr>
              <a:cxnSpLocks/>
            </p:cNvCxnSpPr>
            <p:nvPr userDrawn="1"/>
          </p:nvCxnSpPr>
          <p:spPr>
            <a:xfrm>
              <a:off x="111919" y="681139"/>
              <a:ext cx="345281" cy="330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2" name="タイトル 1">
            <a:extLst>
              <a:ext uri="{FF2B5EF4-FFF2-40B4-BE49-F238E27FC236}">
                <a16:creationId xmlns:a16="http://schemas.microsoft.com/office/drawing/2014/main" id="{ED4B86B0-3BB3-4009-9A6E-83BD54068242}"/>
              </a:ext>
            </a:extLst>
          </p:cNvPr>
          <p:cNvSpPr>
            <a:spLocks noGrp="1"/>
          </p:cNvSpPr>
          <p:nvPr userDrawn="1">
            <p:ph type="title" hasCustomPrompt="1"/>
          </p:nvPr>
        </p:nvSpPr>
        <p:spPr bwMode="white">
          <a:xfrm>
            <a:off x="458512" y="3036402"/>
            <a:ext cx="26300141" cy="2242198"/>
          </a:xfrm>
          <a:prstGeom prst="rect">
            <a:avLst/>
          </a:prstGeom>
        </p:spPr>
        <p:txBody>
          <a:bodyPr lIns="252000" tIns="0" rIns="0" bIns="0" anchor="ctr" anchorCtr="0"/>
          <a:lstStyle>
            <a:lvl1pPr algn="l">
              <a:defRPr sz="6272" b="1">
                <a:solidFill>
                  <a:schemeClr val="bg1"/>
                </a:solidFill>
                <a:latin typeface="Meiryo UI" panose="020B0604030504040204" pitchFamily="50" charset="-128"/>
                <a:ea typeface="Meiryo UI" panose="020B0604030504040204" pitchFamily="50" charset="-128"/>
              </a:defRPr>
            </a:lvl1pPr>
          </a:lstStyle>
          <a:p>
            <a:r>
              <a:rPr kumimoji="1" lang="ja-JP" altLang="en-US"/>
              <a:t>ページタイトル</a:t>
            </a:r>
          </a:p>
        </p:txBody>
      </p:sp>
      <p:sp>
        <p:nvSpPr>
          <p:cNvPr id="54" name="コンテンツ プレースホルダー 3">
            <a:extLst>
              <a:ext uri="{FF2B5EF4-FFF2-40B4-BE49-F238E27FC236}">
                <a16:creationId xmlns:a16="http://schemas.microsoft.com/office/drawing/2014/main" id="{F530AFF5-0F75-4301-B416-E2BDE7D4B1D3}"/>
              </a:ext>
            </a:extLst>
          </p:cNvPr>
          <p:cNvSpPr>
            <a:spLocks noGrp="1"/>
          </p:cNvSpPr>
          <p:nvPr userDrawn="1">
            <p:ph sz="quarter" idx="11" hasCustomPrompt="1"/>
          </p:nvPr>
        </p:nvSpPr>
        <p:spPr bwMode="white">
          <a:xfrm>
            <a:off x="458512" y="1609547"/>
            <a:ext cx="26300141" cy="1426855"/>
          </a:xfrm>
          <a:prstGeom prst="rect">
            <a:avLst/>
          </a:prstGeom>
        </p:spPr>
        <p:txBody>
          <a:bodyPr lIns="252000" tIns="0" rIns="0" bIns="0" anchor="ctr" anchorCtr="0"/>
          <a:lstStyle>
            <a:lvl1pPr algn="l">
              <a:defRPr sz="3658" b="1">
                <a:solidFill>
                  <a:schemeClr val="bg1"/>
                </a:solidFill>
                <a:latin typeface="Meiryo UI" panose="020B0604030504040204" pitchFamily="50" charset="-128"/>
                <a:ea typeface="Meiryo UI" panose="020B0604030504040204" pitchFamily="50" charset="-128"/>
              </a:defRPr>
            </a:lvl1pPr>
          </a:lstStyle>
          <a:p>
            <a:pPr lvl="0"/>
            <a:r>
              <a:rPr kumimoji="1" lang="ja-JP" altLang="en-US"/>
              <a:t>第</a:t>
            </a:r>
            <a:r>
              <a:rPr kumimoji="1" lang="en-US" altLang="ja-JP"/>
              <a:t>2</a:t>
            </a:r>
            <a:r>
              <a:rPr kumimoji="1" lang="ja-JP" altLang="en-US"/>
              <a:t>階層（例：章タイトル）</a:t>
            </a:r>
          </a:p>
        </p:txBody>
      </p:sp>
      <p:sp>
        <p:nvSpPr>
          <p:cNvPr id="14" name="コンテンツ プレースホルダー 3">
            <a:extLst>
              <a:ext uri="{FF2B5EF4-FFF2-40B4-BE49-F238E27FC236}">
                <a16:creationId xmlns:a16="http://schemas.microsoft.com/office/drawing/2014/main" id="{BC87C82B-2847-473C-9A48-350F468EE553}"/>
              </a:ext>
            </a:extLst>
          </p:cNvPr>
          <p:cNvSpPr>
            <a:spLocks noGrp="1"/>
          </p:cNvSpPr>
          <p:nvPr>
            <p:ph sz="quarter" idx="13" hasCustomPrompt="1"/>
          </p:nvPr>
        </p:nvSpPr>
        <p:spPr>
          <a:xfrm>
            <a:off x="458514" y="6290162"/>
            <a:ext cx="29358191" cy="3237704"/>
          </a:xfrm>
          <a:prstGeom prst="rect">
            <a:avLst/>
          </a:prstGeom>
          <a:ln w="19050">
            <a:solidFill>
              <a:schemeClr val="tx2"/>
            </a:solidFill>
          </a:ln>
        </p:spPr>
        <p:txBody>
          <a:bodyPr lIns="180000" tIns="180000" rIns="180000" bIns="144000">
            <a:spAutoFit/>
          </a:bodyPr>
          <a:lstStyle>
            <a:lvl1pPr marL="713683" indent="-713683" algn="l">
              <a:lnSpc>
                <a:spcPct val="100000"/>
              </a:lnSpc>
              <a:spcBef>
                <a:spcPts val="1568"/>
              </a:spcBef>
              <a:buFont typeface="Wingdings" panose="05000000000000000000" pitchFamily="2" charset="2"/>
              <a:buChar char="n"/>
              <a:defRPr sz="5226"/>
            </a:lvl1pPr>
            <a:lvl2pPr marL="1170111" indent="-456425" algn="l">
              <a:lnSpc>
                <a:spcPct val="100000"/>
              </a:lnSpc>
              <a:spcBef>
                <a:spcPts val="1045"/>
              </a:spcBef>
              <a:buFont typeface="Arial" panose="020B0604020202020204" pitchFamily="34" charset="0"/>
              <a:buChar char="•"/>
              <a:defRPr sz="4704"/>
            </a:lvl2pPr>
            <a:lvl3pPr marL="1804956" indent="-609952" algn="l">
              <a:lnSpc>
                <a:spcPct val="100000"/>
              </a:lnSpc>
              <a:spcBef>
                <a:spcPts val="523"/>
              </a:spcBef>
              <a:buFont typeface="Wingdings" panose="05000000000000000000" pitchFamily="2" charset="2"/>
              <a:buChar char="ü"/>
              <a:defRPr sz="4181"/>
            </a:lvl3pPr>
            <a:lvl4pPr marL="2365115" indent="-564309" algn="l">
              <a:lnSpc>
                <a:spcPct val="100000"/>
              </a:lnSpc>
              <a:spcBef>
                <a:spcPts val="523"/>
              </a:spcBef>
              <a:buFont typeface="Meiryo UI" panose="020B0604030504040204" pitchFamily="50" charset="-128"/>
              <a:buChar char="※"/>
              <a:defRPr sz="3136"/>
            </a:lvl4pPr>
            <a:lvl5pPr algn="l">
              <a:defRPr sz="5226"/>
            </a:lvl5pPr>
          </a:lstStyle>
          <a:p>
            <a:pPr lvl="0"/>
            <a:r>
              <a:rPr kumimoji="1" lang="ja-JP" altLang="en-US"/>
              <a:t>リード文（</a:t>
            </a:r>
            <a:r>
              <a:rPr kumimoji="1" lang="en-US" altLang="ja-JP"/>
              <a:t>Tab</a:t>
            </a:r>
            <a:r>
              <a:rPr kumimoji="1" lang="ja-JP" altLang="en-US"/>
              <a:t>キーで行頭文字を第</a:t>
            </a:r>
            <a:r>
              <a:rPr kumimoji="1" lang="en-US" altLang="ja-JP"/>
              <a:t>4</a:t>
            </a:r>
            <a:r>
              <a:rPr kumimoji="1" lang="ja-JP" altLang="en-US"/>
              <a:t>レベルまで選択できます）</a:t>
            </a:r>
          </a:p>
          <a:p>
            <a:pPr lvl="1"/>
            <a:r>
              <a:rPr kumimoji="1" lang="ja-JP" altLang="en-US"/>
              <a:t>第</a:t>
            </a:r>
            <a:r>
              <a:rPr kumimoji="1" lang="en-US" altLang="ja-JP"/>
              <a:t>2</a:t>
            </a:r>
            <a:r>
              <a:rPr kumimoji="1" lang="ja-JP" altLang="en-US"/>
              <a:t>レベル</a:t>
            </a:r>
          </a:p>
          <a:p>
            <a:pPr lvl="2"/>
            <a:r>
              <a:rPr kumimoji="1" lang="ja-JP" altLang="en-US"/>
              <a:t>第</a:t>
            </a:r>
            <a:r>
              <a:rPr kumimoji="1" lang="en-US" altLang="ja-JP"/>
              <a:t>3</a:t>
            </a:r>
            <a:r>
              <a:rPr kumimoji="1" lang="ja-JP" altLang="en-US"/>
              <a:t>レベル</a:t>
            </a:r>
            <a:endParaRPr kumimoji="1" lang="en-US" altLang="ja-JP"/>
          </a:p>
          <a:p>
            <a:pPr lvl="3"/>
            <a:r>
              <a:rPr kumimoji="1" lang="ja-JP" altLang="en-US"/>
              <a:t>第</a:t>
            </a:r>
            <a:r>
              <a:rPr kumimoji="1" lang="en-US" altLang="ja-JP"/>
              <a:t>4</a:t>
            </a:r>
            <a:r>
              <a:rPr kumimoji="1" lang="ja-JP" altLang="en-US"/>
              <a:t>レベル</a:t>
            </a:r>
          </a:p>
        </p:txBody>
      </p:sp>
    </p:spTree>
    <p:extLst>
      <p:ext uri="{BB962C8B-B14F-4D97-AF65-F5344CB8AC3E}">
        <p14:creationId xmlns:p14="http://schemas.microsoft.com/office/powerpoint/2010/main" val="35261569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シンプル">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53FE00A-A374-4293-8C01-F22FC8857B61}"/>
              </a:ext>
            </a:extLst>
          </p:cNvPr>
          <p:cNvSpPr>
            <a:spLocks noGrp="1"/>
          </p:cNvSpPr>
          <p:nvPr userDrawn="1">
            <p:ph type="title" hasCustomPrompt="1"/>
          </p:nvPr>
        </p:nvSpPr>
        <p:spPr>
          <a:xfrm>
            <a:off x="458514" y="1074429"/>
            <a:ext cx="27523402" cy="1834526"/>
          </a:xfrm>
          <a:prstGeom prst="rect">
            <a:avLst/>
          </a:prstGeom>
        </p:spPr>
        <p:txBody>
          <a:bodyPr lIns="72000" tIns="36000" rIns="0" bIns="0" anchor="ctr" anchorCtr="0"/>
          <a:lstStyle>
            <a:lvl1pPr algn="l">
              <a:defRPr sz="4704" b="1">
                <a:solidFill>
                  <a:schemeClr val="bg2"/>
                </a:solidFill>
                <a:latin typeface="Meiryo UI" panose="020B0604030504040204" pitchFamily="50" charset="-128"/>
                <a:ea typeface="Meiryo UI" panose="020B0604030504040204" pitchFamily="50" charset="-128"/>
              </a:defRPr>
            </a:lvl1pPr>
          </a:lstStyle>
          <a:p>
            <a:r>
              <a:rPr kumimoji="1" lang="ja-JP" altLang="en-US"/>
              <a:t>ページタイトル</a:t>
            </a:r>
          </a:p>
        </p:txBody>
      </p:sp>
      <p:cxnSp>
        <p:nvCxnSpPr>
          <p:cNvPr id="13" name="直線コネクタ 12">
            <a:extLst>
              <a:ext uri="{FF2B5EF4-FFF2-40B4-BE49-F238E27FC236}">
                <a16:creationId xmlns:a16="http://schemas.microsoft.com/office/drawing/2014/main" id="{9C3C82BE-DD9A-46A4-A9AA-9E36F501B193}"/>
              </a:ext>
            </a:extLst>
          </p:cNvPr>
          <p:cNvCxnSpPr>
            <a:cxnSpLocks/>
          </p:cNvCxnSpPr>
          <p:nvPr userDrawn="1"/>
        </p:nvCxnSpPr>
        <p:spPr>
          <a:xfrm flipH="1">
            <a:off x="507961" y="2850239"/>
            <a:ext cx="29256357" cy="58707"/>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4" name="Picture 11" descr="ç°å¢ç">
            <a:extLst>
              <a:ext uri="{FF2B5EF4-FFF2-40B4-BE49-F238E27FC236}">
                <a16:creationId xmlns:a16="http://schemas.microsoft.com/office/drawing/2014/main" id="{0CF6094D-B943-4965-A2F6-67DD6FF3FF53}"/>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7572" b="6659"/>
          <a:stretch/>
        </p:blipFill>
        <p:spPr bwMode="auto">
          <a:xfrm>
            <a:off x="28711639" y="861006"/>
            <a:ext cx="1126815" cy="1865777"/>
          </a:xfrm>
          <a:prstGeom prst="rect">
            <a:avLst/>
          </a:prstGeom>
          <a:noFill/>
          <a:extLst>
            <a:ext uri="{909E8E84-426E-40DD-AFC4-6F175D3DCCD1}">
              <a14:hiddenFill xmlns:a14="http://schemas.microsoft.com/office/drawing/2010/main">
                <a:solidFill>
                  <a:srgbClr val="FFFFFF"/>
                </a:solidFill>
              </a14:hiddenFill>
            </a:ext>
          </a:extLst>
        </p:spPr>
      </p:pic>
      <p:sp>
        <p:nvSpPr>
          <p:cNvPr id="7" name="テキスト ボックス 6">
            <a:extLst>
              <a:ext uri="{FF2B5EF4-FFF2-40B4-BE49-F238E27FC236}">
                <a16:creationId xmlns:a16="http://schemas.microsoft.com/office/drawing/2014/main" id="{E84D1288-0306-4500-A9D7-D150B7340281}"/>
              </a:ext>
            </a:extLst>
          </p:cNvPr>
          <p:cNvSpPr txBox="1"/>
          <p:nvPr userDrawn="1"/>
        </p:nvSpPr>
        <p:spPr>
          <a:xfrm>
            <a:off x="28848074" y="39950070"/>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
        <p:nvSpPr>
          <p:cNvPr id="8" name="コンテンツ プレースホルダー 3">
            <a:extLst>
              <a:ext uri="{FF2B5EF4-FFF2-40B4-BE49-F238E27FC236}">
                <a16:creationId xmlns:a16="http://schemas.microsoft.com/office/drawing/2014/main" id="{7FAF1969-C2E3-41AA-AA1A-27BBD721424E}"/>
              </a:ext>
            </a:extLst>
          </p:cNvPr>
          <p:cNvSpPr>
            <a:spLocks noGrp="1"/>
          </p:cNvSpPr>
          <p:nvPr>
            <p:ph sz="quarter" idx="13" hasCustomPrompt="1"/>
          </p:nvPr>
        </p:nvSpPr>
        <p:spPr>
          <a:xfrm>
            <a:off x="458514" y="3316617"/>
            <a:ext cx="29358191" cy="2401074"/>
          </a:xfrm>
          <a:prstGeom prst="rect">
            <a:avLst/>
          </a:prstGeom>
          <a:ln w="19050">
            <a:solidFill>
              <a:schemeClr val="tx2"/>
            </a:solidFill>
          </a:ln>
        </p:spPr>
        <p:txBody>
          <a:bodyPr lIns="144000" tIns="144000" rIns="144000" bIns="108000">
            <a:spAutoFit/>
          </a:bodyPr>
          <a:lstStyle>
            <a:lvl1pPr marL="498703" indent="-498703" algn="l">
              <a:lnSpc>
                <a:spcPct val="100000"/>
              </a:lnSpc>
              <a:spcBef>
                <a:spcPts val="1568"/>
              </a:spcBef>
              <a:buFont typeface="Wingdings" panose="05000000000000000000" pitchFamily="2" charset="2"/>
              <a:buChar char="n"/>
              <a:defRPr sz="3658"/>
            </a:lvl1pPr>
            <a:lvl2pPr marL="788373" indent="-265556" algn="l">
              <a:lnSpc>
                <a:spcPct val="100000"/>
              </a:lnSpc>
              <a:spcBef>
                <a:spcPts val="1045"/>
              </a:spcBef>
              <a:buFont typeface="Arial" panose="020B0604020202020204" pitchFamily="34" charset="0"/>
              <a:buChar char="•"/>
              <a:defRPr sz="3136"/>
            </a:lvl2pPr>
            <a:lvl3pPr marL="1286290" indent="-473024" algn="l">
              <a:lnSpc>
                <a:spcPct val="100000"/>
              </a:lnSpc>
              <a:spcBef>
                <a:spcPts val="523"/>
              </a:spcBef>
              <a:buFont typeface="Wingdings" panose="05000000000000000000" pitchFamily="2" charset="2"/>
              <a:buChar char="ü"/>
              <a:defRPr sz="2876"/>
            </a:lvl3pPr>
            <a:lvl4pPr marL="1734417" indent="-431531" algn="l">
              <a:lnSpc>
                <a:spcPct val="100000"/>
              </a:lnSpc>
              <a:spcBef>
                <a:spcPts val="523"/>
              </a:spcBef>
              <a:buFont typeface="Meiryo UI" panose="020B0604030504040204" pitchFamily="50" charset="-128"/>
              <a:buChar char="※"/>
              <a:tabLst>
                <a:tab pos="1277992" algn="l"/>
              </a:tabLst>
              <a:defRPr sz="2613"/>
            </a:lvl4pPr>
            <a:lvl5pPr algn="l">
              <a:defRPr sz="5226"/>
            </a:lvl5pPr>
          </a:lstStyle>
          <a:p>
            <a:pPr lvl="0"/>
            <a:r>
              <a:rPr kumimoji="1" lang="ja-JP" altLang="en-US"/>
              <a:t>リード文レベルあり（</a:t>
            </a:r>
            <a:r>
              <a:rPr kumimoji="1" lang="en-US" altLang="ja-JP"/>
              <a:t>Tab</a:t>
            </a:r>
            <a:r>
              <a:rPr kumimoji="1" lang="ja-JP" altLang="en-US"/>
              <a:t>キーで第</a:t>
            </a:r>
            <a:r>
              <a:rPr kumimoji="1" lang="en-US" altLang="ja-JP"/>
              <a:t>4</a:t>
            </a:r>
            <a:r>
              <a:rPr kumimoji="1" lang="ja-JP" altLang="en-US"/>
              <a:t>レベルまで選べます）</a:t>
            </a:r>
          </a:p>
          <a:p>
            <a:pPr lvl="1"/>
            <a:r>
              <a:rPr kumimoji="1" lang="ja-JP" altLang="en-US"/>
              <a:t>第</a:t>
            </a:r>
            <a:r>
              <a:rPr kumimoji="1" lang="en-US" altLang="ja-JP"/>
              <a:t>2</a:t>
            </a:r>
            <a:r>
              <a:rPr kumimoji="1" lang="ja-JP" altLang="en-US"/>
              <a:t>レベル</a:t>
            </a:r>
          </a:p>
          <a:p>
            <a:pPr lvl="2"/>
            <a:r>
              <a:rPr kumimoji="1" lang="ja-JP" altLang="en-US"/>
              <a:t>第</a:t>
            </a:r>
            <a:r>
              <a:rPr kumimoji="1" lang="en-US" altLang="ja-JP"/>
              <a:t>3</a:t>
            </a:r>
            <a:r>
              <a:rPr kumimoji="1" lang="ja-JP" altLang="en-US"/>
              <a:t>レベル</a:t>
            </a:r>
            <a:endParaRPr kumimoji="1" lang="en-US" altLang="ja-JP"/>
          </a:p>
          <a:p>
            <a:pPr lvl="3"/>
            <a:r>
              <a:rPr kumimoji="1" lang="ja-JP" altLang="en-US"/>
              <a:t>第</a:t>
            </a:r>
            <a:r>
              <a:rPr kumimoji="1" lang="en-US" altLang="ja-JP"/>
              <a:t>4</a:t>
            </a:r>
            <a:r>
              <a:rPr kumimoji="1" lang="ja-JP" altLang="en-US"/>
              <a:t>レベル</a:t>
            </a:r>
          </a:p>
        </p:txBody>
      </p:sp>
    </p:spTree>
    <p:extLst>
      <p:ext uri="{BB962C8B-B14F-4D97-AF65-F5344CB8AC3E}">
        <p14:creationId xmlns:p14="http://schemas.microsoft.com/office/powerpoint/2010/main" val="19134292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予算ポンチ絵">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53FE00A-A374-4293-8C01-F22FC8857B61}"/>
              </a:ext>
            </a:extLst>
          </p:cNvPr>
          <p:cNvSpPr>
            <a:spLocks noGrp="1"/>
          </p:cNvSpPr>
          <p:nvPr>
            <p:ph type="title" hasCustomPrompt="1"/>
          </p:nvPr>
        </p:nvSpPr>
        <p:spPr>
          <a:xfrm>
            <a:off x="458515" y="1074429"/>
            <a:ext cx="27217585" cy="1834526"/>
          </a:xfrm>
          <a:prstGeom prst="rect">
            <a:avLst/>
          </a:prstGeom>
        </p:spPr>
        <p:txBody>
          <a:bodyPr lIns="72000" tIns="36000" rIns="0" bIns="0" anchor="ctr" anchorCtr="0"/>
          <a:lstStyle>
            <a:lvl1pPr algn="l">
              <a:defRPr sz="4704" b="1">
                <a:solidFill>
                  <a:schemeClr val="bg2"/>
                </a:solidFill>
                <a:latin typeface="Meiryo UI" panose="020B0604030504040204" pitchFamily="50" charset="-128"/>
                <a:ea typeface="Meiryo UI" panose="020B0604030504040204" pitchFamily="50" charset="-128"/>
              </a:defRPr>
            </a:lvl1pPr>
          </a:lstStyle>
          <a:p>
            <a:r>
              <a:rPr kumimoji="1" lang="ja-JP" altLang="en-US"/>
              <a:t>事業名を記入（○○省連携事業）</a:t>
            </a:r>
          </a:p>
        </p:txBody>
      </p:sp>
      <p:pic>
        <p:nvPicPr>
          <p:cNvPr id="11" name="グラフィックス 4">
            <a:extLst>
              <a:ext uri="{FF2B5EF4-FFF2-40B4-BE49-F238E27FC236}">
                <a16:creationId xmlns:a16="http://schemas.microsoft.com/office/drawing/2014/main" id="{3A88E330-170F-4EB6-B0EE-6B45EEBC0B9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458517" y="39749701"/>
            <a:ext cx="28194775" cy="2038359"/>
          </a:xfrm>
          <a:prstGeom prst="rect">
            <a:avLst/>
          </a:prstGeom>
          <a:ln>
            <a:noFill/>
          </a:ln>
        </p:spPr>
      </p:pic>
      <p:sp>
        <p:nvSpPr>
          <p:cNvPr id="12" name="テキスト ボックス 11">
            <a:extLst>
              <a:ext uri="{FF2B5EF4-FFF2-40B4-BE49-F238E27FC236}">
                <a16:creationId xmlns:a16="http://schemas.microsoft.com/office/drawing/2014/main" id="{94A05131-CD38-4DAA-A727-2378740DE858}"/>
              </a:ext>
            </a:extLst>
          </p:cNvPr>
          <p:cNvSpPr txBox="1"/>
          <p:nvPr userDrawn="1"/>
        </p:nvSpPr>
        <p:spPr bwMode="white">
          <a:xfrm>
            <a:off x="482535" y="39749701"/>
            <a:ext cx="3296731" cy="2038359"/>
          </a:xfrm>
          <a:prstGeom prst="rect">
            <a:avLst/>
          </a:prstGeom>
          <a:noFill/>
        </p:spPr>
        <p:txBody>
          <a:bodyPr wrap="square" lIns="282291" tIns="0" rIns="0" bIns="0" rtlCol="0" anchor="ctr">
            <a:noAutofit/>
          </a:bodyPr>
          <a:lstStyle/>
          <a:p>
            <a:r>
              <a:rPr lang="ja-JP" altLang="en-US" sz="3136" b="1">
                <a:solidFill>
                  <a:schemeClr val="bg1"/>
                </a:solidFill>
                <a:latin typeface="Meiryo UI" panose="020B0604030504040204" pitchFamily="50" charset="-128"/>
                <a:ea typeface="Meiryo UI" panose="020B0604030504040204" pitchFamily="50" charset="-128"/>
              </a:rPr>
              <a:t>お問合せ先：</a:t>
            </a:r>
          </a:p>
        </p:txBody>
      </p:sp>
      <p:sp>
        <p:nvSpPr>
          <p:cNvPr id="15" name="テキスト ボックス 14">
            <a:extLst>
              <a:ext uri="{FF2B5EF4-FFF2-40B4-BE49-F238E27FC236}">
                <a16:creationId xmlns:a16="http://schemas.microsoft.com/office/drawing/2014/main" id="{2BD77E91-C9FE-4338-9D09-008455B00AB5}"/>
              </a:ext>
            </a:extLst>
          </p:cNvPr>
          <p:cNvSpPr txBox="1"/>
          <p:nvPr userDrawn="1"/>
        </p:nvSpPr>
        <p:spPr>
          <a:xfrm>
            <a:off x="450725" y="13565360"/>
            <a:ext cx="15348020" cy="1630687"/>
          </a:xfrm>
          <a:prstGeom prst="rect">
            <a:avLst/>
          </a:prstGeom>
          <a:noFill/>
        </p:spPr>
        <p:txBody>
          <a:bodyPr wrap="square" lIns="0" tIns="0" bIns="188195" rtlCol="0" anchor="b" anchorCtr="0">
            <a:noAutofit/>
          </a:bodyPr>
          <a:lstStyle/>
          <a:p>
            <a:r>
              <a:rPr lang="en-US" altLang="ja-JP" sz="3949" b="1">
                <a:solidFill>
                  <a:schemeClr val="bg2"/>
                </a:solidFill>
                <a:latin typeface="Meiryo UI" panose="020B0604030504040204" pitchFamily="50" charset="-128"/>
                <a:ea typeface="Meiryo UI" panose="020B0604030504040204" pitchFamily="50" charset="-128"/>
              </a:rPr>
              <a:t>2. </a:t>
            </a:r>
            <a:r>
              <a:rPr lang="ja-JP" altLang="en-US" sz="3949" b="1">
                <a:solidFill>
                  <a:schemeClr val="bg2"/>
                </a:solidFill>
                <a:latin typeface="Meiryo UI" panose="020B0604030504040204" pitchFamily="50" charset="-128"/>
                <a:ea typeface="Meiryo UI" panose="020B0604030504040204" pitchFamily="50" charset="-128"/>
              </a:rPr>
              <a:t>事業内容</a:t>
            </a:r>
          </a:p>
        </p:txBody>
      </p:sp>
      <p:sp>
        <p:nvSpPr>
          <p:cNvPr id="17" name="テキスト プレースホルダー 37">
            <a:extLst>
              <a:ext uri="{FF2B5EF4-FFF2-40B4-BE49-F238E27FC236}">
                <a16:creationId xmlns:a16="http://schemas.microsoft.com/office/drawing/2014/main" id="{B025C42B-6C2E-46D5-B3BF-74CB50E2240D}"/>
              </a:ext>
            </a:extLst>
          </p:cNvPr>
          <p:cNvSpPr>
            <a:spLocks noGrp="1"/>
          </p:cNvSpPr>
          <p:nvPr>
            <p:ph type="body" sz="quarter" idx="13" hasCustomPrompt="1"/>
          </p:nvPr>
        </p:nvSpPr>
        <p:spPr>
          <a:xfrm>
            <a:off x="4045959" y="34067757"/>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赤色の吹出しに示した選択肢の中から選択して記載</a:t>
            </a:r>
            <a:endParaRPr kumimoji="1" lang="en-US" altLang="ja-JP"/>
          </a:p>
        </p:txBody>
      </p:sp>
      <p:sp>
        <p:nvSpPr>
          <p:cNvPr id="18" name="テキスト プレースホルダー 37">
            <a:extLst>
              <a:ext uri="{FF2B5EF4-FFF2-40B4-BE49-F238E27FC236}">
                <a16:creationId xmlns:a16="http://schemas.microsoft.com/office/drawing/2014/main" id="{E3E103C1-FA4F-413B-B322-F7A71AB7D111}"/>
              </a:ext>
            </a:extLst>
          </p:cNvPr>
          <p:cNvSpPr>
            <a:spLocks noGrp="1"/>
          </p:cNvSpPr>
          <p:nvPr>
            <p:ph type="body" sz="quarter" idx="14" hasCustomPrompt="1"/>
          </p:nvPr>
        </p:nvSpPr>
        <p:spPr>
          <a:xfrm>
            <a:off x="458511" y="15183365"/>
            <a:ext cx="15340230" cy="16081045"/>
          </a:xfrm>
        </p:spPr>
        <p:txBody>
          <a:bodyPr lIns="0" tIns="72000" rIns="0" bIns="0" anchor="t">
            <a:noAutofit/>
          </a:bodyPr>
          <a:lstStyle>
            <a:lvl1pPr marL="0" indent="0" algn="l">
              <a:lnSpc>
                <a:spcPct val="120000"/>
              </a:lnSpc>
              <a:spcBef>
                <a:spcPts val="0"/>
              </a:spcBef>
              <a:buFont typeface="Arial" panose="020B0604020202020204" pitchFamily="34" charset="0"/>
              <a:buNone/>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事業内容を説明</a:t>
            </a:r>
            <a:endParaRPr kumimoji="1" lang="en-US" altLang="ja-JP"/>
          </a:p>
        </p:txBody>
      </p:sp>
      <p:sp>
        <p:nvSpPr>
          <p:cNvPr id="19" name="テキスト プレースホルダー 37">
            <a:extLst>
              <a:ext uri="{FF2B5EF4-FFF2-40B4-BE49-F238E27FC236}">
                <a16:creationId xmlns:a16="http://schemas.microsoft.com/office/drawing/2014/main" id="{6F2F8E83-D6AE-4DFB-A6DE-B46846AD141C}"/>
              </a:ext>
            </a:extLst>
          </p:cNvPr>
          <p:cNvSpPr>
            <a:spLocks noGrp="1"/>
          </p:cNvSpPr>
          <p:nvPr>
            <p:ph type="body" sz="quarter" idx="15" hasCustomPrompt="1"/>
          </p:nvPr>
        </p:nvSpPr>
        <p:spPr>
          <a:xfrm>
            <a:off x="3683085" y="7716040"/>
            <a:ext cx="26096265" cy="4076725"/>
          </a:xfrm>
        </p:spPr>
        <p:txBody>
          <a:bodyPr lIns="108000" tIns="36000" rIns="0" bIns="0" anchor="t" anchorCtr="0">
            <a:noAutofit/>
          </a:bodyPr>
          <a:lstStyle>
            <a:lvl1pPr marL="644885" indent="-644885" algn="l">
              <a:lnSpc>
                <a:spcPct val="120000"/>
              </a:lnSpc>
              <a:spcBef>
                <a:spcPts val="0"/>
              </a:spcBef>
              <a:buFont typeface="+mj-ea"/>
              <a:buAutoNum type="circleNumDbPlain"/>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事業の目的を箇条書きで記載。</a:t>
            </a:r>
            <a:endParaRPr kumimoji="1" lang="en-US" altLang="ja-JP"/>
          </a:p>
          <a:p>
            <a:pPr lvl="0"/>
            <a:r>
              <a:rPr kumimoji="1" lang="ja-JP" altLang="en-US"/>
              <a:t>　</a:t>
            </a:r>
            <a:endParaRPr kumimoji="1" lang="en-US" altLang="ja-JP"/>
          </a:p>
          <a:p>
            <a:pPr lvl="0"/>
            <a:r>
              <a:rPr kumimoji="1" lang="ja-JP" altLang="en-US"/>
              <a:t>　</a:t>
            </a:r>
          </a:p>
          <a:p>
            <a:pPr lvl="0"/>
            <a:endParaRPr kumimoji="1" lang="en-US" altLang="ja-JP"/>
          </a:p>
        </p:txBody>
      </p:sp>
      <p:cxnSp>
        <p:nvCxnSpPr>
          <p:cNvPr id="20" name="直線コネクタ 19">
            <a:extLst>
              <a:ext uri="{FF2B5EF4-FFF2-40B4-BE49-F238E27FC236}">
                <a16:creationId xmlns:a16="http://schemas.microsoft.com/office/drawing/2014/main" id="{575E979F-E9D2-4856-B687-9C1FF17E73ED}"/>
              </a:ext>
            </a:extLst>
          </p:cNvPr>
          <p:cNvCxnSpPr/>
          <p:nvPr userDrawn="1"/>
        </p:nvCxnSpPr>
        <p:spPr>
          <a:xfrm flipV="1">
            <a:off x="3683084" y="7716040"/>
            <a:ext cx="0" cy="4076725"/>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21" name="テキスト ボックス 20">
            <a:extLst>
              <a:ext uri="{FF2B5EF4-FFF2-40B4-BE49-F238E27FC236}">
                <a16:creationId xmlns:a16="http://schemas.microsoft.com/office/drawing/2014/main" id="{7EAAD990-8616-4EFB-8C8F-39F44D2719A7}"/>
              </a:ext>
            </a:extLst>
          </p:cNvPr>
          <p:cNvSpPr txBox="1"/>
          <p:nvPr userDrawn="1"/>
        </p:nvSpPr>
        <p:spPr>
          <a:xfrm>
            <a:off x="458515" y="8735223"/>
            <a:ext cx="3224573" cy="2038359"/>
          </a:xfrm>
          <a:prstGeom prst="rect">
            <a:avLst/>
          </a:prstGeom>
          <a:noFill/>
        </p:spPr>
        <p:txBody>
          <a:bodyPr wrap="square" lIns="0" tIns="0" rIns="0" bIns="0" rtlCol="0" anchor="ctr">
            <a:noAutofit/>
          </a:bodyPr>
          <a:lstStyle/>
          <a:p>
            <a:r>
              <a:rPr lang="en-US" altLang="ja-JP" sz="3949" b="1">
                <a:solidFill>
                  <a:schemeClr val="bg2"/>
                </a:solidFill>
                <a:latin typeface="Meiryo UI" panose="020B0604030504040204" pitchFamily="50" charset="-128"/>
                <a:ea typeface="Meiryo UI" panose="020B0604030504040204" pitchFamily="50" charset="-128"/>
              </a:rPr>
              <a:t>1. </a:t>
            </a:r>
            <a:r>
              <a:rPr lang="ja-JP" altLang="en-US" sz="3949" b="1">
                <a:solidFill>
                  <a:schemeClr val="bg2"/>
                </a:solidFill>
                <a:latin typeface="Meiryo UI" panose="020B0604030504040204" pitchFamily="50" charset="-128"/>
                <a:ea typeface="Meiryo UI" panose="020B0604030504040204" pitchFamily="50" charset="-128"/>
              </a:rPr>
              <a:t>事業目的</a:t>
            </a:r>
          </a:p>
        </p:txBody>
      </p:sp>
      <p:sp>
        <p:nvSpPr>
          <p:cNvPr id="22" name="テキスト プレースホルダー 36">
            <a:extLst>
              <a:ext uri="{FF2B5EF4-FFF2-40B4-BE49-F238E27FC236}">
                <a16:creationId xmlns:a16="http://schemas.microsoft.com/office/drawing/2014/main" id="{6B374390-D51B-435B-BC83-E2B9C6EF2D83}"/>
              </a:ext>
            </a:extLst>
          </p:cNvPr>
          <p:cNvSpPr>
            <a:spLocks noGrp="1"/>
          </p:cNvSpPr>
          <p:nvPr>
            <p:ph type="body" sz="quarter" idx="24" hasCustomPrompt="1"/>
          </p:nvPr>
        </p:nvSpPr>
        <p:spPr bwMode="white">
          <a:xfrm>
            <a:off x="3454866" y="39749701"/>
            <a:ext cx="26300141" cy="2038359"/>
          </a:xfrm>
        </p:spPr>
        <p:txBody>
          <a:bodyPr lIns="0" tIns="18000" rIns="108000" bIns="0" anchor="ctr">
            <a:noAutofit/>
          </a:bodyPr>
          <a:lstStyle>
            <a:lvl1pPr marL="0" indent="0" algn="l">
              <a:buNone/>
              <a:defRPr sz="3136" b="1">
                <a:solidFill>
                  <a:schemeClr val="bg1"/>
                </a:solidFill>
                <a:latin typeface="Meiryo UI" panose="020B0604030504040204" pitchFamily="50" charset="-128"/>
                <a:ea typeface="Meiryo UI" panose="020B0604030504040204" pitchFamily="50" charset="-128"/>
              </a:defRPr>
            </a:lvl1pPr>
          </a:lstStyle>
          <a:p>
            <a:pPr lvl="0"/>
            <a:r>
              <a:rPr kumimoji="1" lang="ja-JP" altLang="en-US"/>
              <a:t>問合せ先を記載</a:t>
            </a:r>
          </a:p>
        </p:txBody>
      </p:sp>
      <p:sp>
        <p:nvSpPr>
          <p:cNvPr id="23" name="テキスト ボックス 22">
            <a:extLst>
              <a:ext uri="{FF2B5EF4-FFF2-40B4-BE49-F238E27FC236}">
                <a16:creationId xmlns:a16="http://schemas.microsoft.com/office/drawing/2014/main" id="{3300BF32-8B86-43CF-9624-64796ABDAC3D}"/>
              </a:ext>
            </a:extLst>
          </p:cNvPr>
          <p:cNvSpPr txBox="1"/>
          <p:nvPr userDrawn="1"/>
        </p:nvSpPr>
        <p:spPr>
          <a:xfrm>
            <a:off x="1235319" y="34067757"/>
            <a:ext cx="2752340" cy="1426855"/>
          </a:xfrm>
          <a:prstGeom prst="rect">
            <a:avLst/>
          </a:prstGeom>
          <a:noFill/>
        </p:spPr>
        <p:txBody>
          <a:bodyPr wrap="none" lIns="0" tIns="0" rIns="0" bIns="0" rtlCol="0" anchor="ctr">
            <a:noAutofit/>
          </a:bodyPr>
          <a:lstStyle/>
          <a:p>
            <a:pPr algn="dist"/>
            <a:r>
              <a:rPr lang="ja-JP" altLang="en-US" sz="3383">
                <a:solidFill>
                  <a:schemeClr val="tx1"/>
                </a:solidFill>
                <a:latin typeface="Meiryo UI" panose="020B0604030504040204" pitchFamily="50" charset="-128"/>
                <a:ea typeface="Meiryo UI" panose="020B0604030504040204" pitchFamily="50" charset="-128"/>
              </a:rPr>
              <a:t>■事業形態：</a:t>
            </a:r>
          </a:p>
        </p:txBody>
      </p:sp>
      <p:sp>
        <p:nvSpPr>
          <p:cNvPr id="24" name="テキスト プレースホルダー 37">
            <a:extLst>
              <a:ext uri="{FF2B5EF4-FFF2-40B4-BE49-F238E27FC236}">
                <a16:creationId xmlns:a16="http://schemas.microsoft.com/office/drawing/2014/main" id="{31F24937-C017-44CE-9CF8-846D2BCE722E}"/>
              </a:ext>
            </a:extLst>
          </p:cNvPr>
          <p:cNvSpPr>
            <a:spLocks noGrp="1"/>
          </p:cNvSpPr>
          <p:nvPr>
            <p:ph type="body" sz="quarter" idx="27" hasCustomPrompt="1"/>
          </p:nvPr>
        </p:nvSpPr>
        <p:spPr>
          <a:xfrm>
            <a:off x="4045959" y="35685705"/>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橙色の吹出しに示した選択肢の中から選択して記載</a:t>
            </a:r>
          </a:p>
        </p:txBody>
      </p:sp>
      <p:sp>
        <p:nvSpPr>
          <p:cNvPr id="25" name="テキスト プレースホルダー 37">
            <a:extLst>
              <a:ext uri="{FF2B5EF4-FFF2-40B4-BE49-F238E27FC236}">
                <a16:creationId xmlns:a16="http://schemas.microsoft.com/office/drawing/2014/main" id="{ABBEB580-4D48-42D5-8B77-AE5AFC4BFD24}"/>
              </a:ext>
            </a:extLst>
          </p:cNvPr>
          <p:cNvSpPr>
            <a:spLocks noGrp="1"/>
          </p:cNvSpPr>
          <p:nvPr>
            <p:ph type="body" sz="quarter" idx="28" hasCustomPrompt="1"/>
          </p:nvPr>
        </p:nvSpPr>
        <p:spPr>
          <a:xfrm>
            <a:off x="4045959" y="37303654"/>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令和２年度～令和○年度（予定）　と記載</a:t>
            </a:r>
          </a:p>
        </p:txBody>
      </p:sp>
      <p:sp>
        <p:nvSpPr>
          <p:cNvPr id="26" name="テキスト ボックス 25">
            <a:extLst>
              <a:ext uri="{FF2B5EF4-FFF2-40B4-BE49-F238E27FC236}">
                <a16:creationId xmlns:a16="http://schemas.microsoft.com/office/drawing/2014/main" id="{0CA0E264-5881-41CB-8BC4-C831A2A4DFEB}"/>
              </a:ext>
            </a:extLst>
          </p:cNvPr>
          <p:cNvSpPr txBox="1"/>
          <p:nvPr userDrawn="1"/>
        </p:nvSpPr>
        <p:spPr>
          <a:xfrm>
            <a:off x="1235319" y="37303654"/>
            <a:ext cx="2752340" cy="1426855"/>
          </a:xfrm>
          <a:prstGeom prst="rect">
            <a:avLst/>
          </a:prstGeom>
          <a:noFill/>
        </p:spPr>
        <p:txBody>
          <a:bodyPr wrap="none" lIns="0" tIns="0" rIns="0" bIns="0" rtlCol="0" anchor="ctr">
            <a:noAutofit/>
          </a:bodyPr>
          <a:lstStyle/>
          <a:p>
            <a:pPr algn="dist"/>
            <a:r>
              <a:rPr lang="ja-JP" altLang="en-US" sz="3383">
                <a:solidFill>
                  <a:schemeClr val="tx1"/>
                </a:solidFill>
                <a:latin typeface="Meiryo UI" panose="020B0604030504040204" pitchFamily="50" charset="-128"/>
                <a:ea typeface="Meiryo UI" panose="020B0604030504040204" pitchFamily="50" charset="-128"/>
              </a:rPr>
              <a:t>■実施期間：</a:t>
            </a:r>
          </a:p>
        </p:txBody>
      </p:sp>
      <p:cxnSp>
        <p:nvCxnSpPr>
          <p:cNvPr id="27" name="直線コネクタ 26">
            <a:extLst>
              <a:ext uri="{FF2B5EF4-FFF2-40B4-BE49-F238E27FC236}">
                <a16:creationId xmlns:a16="http://schemas.microsoft.com/office/drawing/2014/main" id="{49DD02CD-CB82-437F-852D-57086C0391BD}"/>
              </a:ext>
            </a:extLst>
          </p:cNvPr>
          <p:cNvCxnSpPr>
            <a:cxnSpLocks/>
          </p:cNvCxnSpPr>
          <p:nvPr userDrawn="1"/>
        </p:nvCxnSpPr>
        <p:spPr>
          <a:xfrm flipH="1">
            <a:off x="450722" y="2791547"/>
            <a:ext cx="29313598" cy="117408"/>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テキスト プレースホルダー 37">
            <a:extLst>
              <a:ext uri="{FF2B5EF4-FFF2-40B4-BE49-F238E27FC236}">
                <a16:creationId xmlns:a16="http://schemas.microsoft.com/office/drawing/2014/main" id="{8F4CACCF-DF59-40E0-8B22-3CC88D955CF8}"/>
              </a:ext>
            </a:extLst>
          </p:cNvPr>
          <p:cNvSpPr>
            <a:spLocks noGrp="1"/>
          </p:cNvSpPr>
          <p:nvPr>
            <p:ph type="body" sz="quarter" idx="17" hasCustomPrompt="1"/>
          </p:nvPr>
        </p:nvSpPr>
        <p:spPr>
          <a:xfrm>
            <a:off x="450719" y="2791548"/>
            <a:ext cx="27318844" cy="1834526"/>
          </a:xfrm>
        </p:spPr>
        <p:txBody>
          <a:bodyPr lIns="0" tIns="0" rIns="0" bIns="0" anchor="ctr" anchorCtr="0">
            <a:normAutofit/>
          </a:bodyPr>
          <a:lstStyle>
            <a:lvl1pPr marL="0" indent="0" algn="r">
              <a:lnSpc>
                <a:spcPct val="120000"/>
              </a:lnSpc>
              <a:spcBef>
                <a:spcPts val="0"/>
              </a:spcBef>
              <a:buFont typeface="Arial" panose="020B0604020202020204" pitchFamily="34" charset="0"/>
              <a:buNone/>
              <a:defRPr sz="3383">
                <a:solidFill>
                  <a:schemeClr val="tx1"/>
                </a:solidFill>
                <a:latin typeface="Meiryo UI" panose="020B0604030504040204" pitchFamily="50" charset="-128"/>
                <a:ea typeface="Meiryo UI" panose="020B0604030504040204" pitchFamily="50" charset="-128"/>
              </a:defRPr>
            </a:lvl1pPr>
          </a:lstStyle>
          <a:p>
            <a:pPr lvl="0"/>
            <a:r>
              <a:rPr kumimoji="1" lang="en-US" altLang="ja-JP"/>
              <a:t>【</a:t>
            </a:r>
            <a:r>
              <a:rPr kumimoji="1" lang="ja-JP" altLang="en-US"/>
              <a:t>令和２年度要求額 </a:t>
            </a:r>
            <a:r>
              <a:rPr kumimoji="1" lang="en-US" altLang="ja-JP"/>
              <a:t>0,000</a:t>
            </a:r>
            <a:r>
              <a:rPr kumimoji="1" lang="ja-JP" altLang="en-US"/>
              <a:t>百万円（</a:t>
            </a:r>
            <a:r>
              <a:rPr kumimoji="1" lang="en-US" altLang="ja-JP"/>
              <a:t>0,000</a:t>
            </a:r>
            <a:r>
              <a:rPr kumimoji="1" lang="ja-JP" altLang="en-US"/>
              <a:t>百万円）</a:t>
            </a:r>
            <a:r>
              <a:rPr kumimoji="1" lang="en-US" altLang="ja-JP"/>
              <a:t>】</a:t>
            </a:r>
          </a:p>
        </p:txBody>
      </p:sp>
      <p:cxnSp>
        <p:nvCxnSpPr>
          <p:cNvPr id="30" name="直線コネクタ 29">
            <a:extLst>
              <a:ext uri="{FF2B5EF4-FFF2-40B4-BE49-F238E27FC236}">
                <a16:creationId xmlns:a16="http://schemas.microsoft.com/office/drawing/2014/main" id="{EC97E369-E6B0-4356-818A-927158B52DA6}"/>
              </a:ext>
            </a:extLst>
          </p:cNvPr>
          <p:cNvCxnSpPr/>
          <p:nvPr userDrawn="1"/>
        </p:nvCxnSpPr>
        <p:spPr>
          <a:xfrm>
            <a:off x="458514" y="15183365"/>
            <a:ext cx="15290780"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32" name="テキスト プレースホルダー 37">
            <a:extLst>
              <a:ext uri="{FF2B5EF4-FFF2-40B4-BE49-F238E27FC236}">
                <a16:creationId xmlns:a16="http://schemas.microsoft.com/office/drawing/2014/main" id="{05AEDB54-2F1F-4D55-B5C5-B02A1E6CADAB}"/>
              </a:ext>
            </a:extLst>
          </p:cNvPr>
          <p:cNvSpPr>
            <a:spLocks noGrp="1"/>
          </p:cNvSpPr>
          <p:nvPr>
            <p:ph type="body" sz="quarter" idx="29" hasCustomPrompt="1"/>
          </p:nvPr>
        </p:nvSpPr>
        <p:spPr>
          <a:xfrm>
            <a:off x="17009907" y="15183374"/>
            <a:ext cx="12806797" cy="23441164"/>
          </a:xfrm>
        </p:spPr>
        <p:txBody>
          <a:bodyPr lIns="0" tIns="72000" rIns="0" bIns="0" anchor="t">
            <a:noAutofit/>
          </a:bodyPr>
          <a:lstStyle>
            <a:lvl1pPr marL="0" indent="0" algn="l">
              <a:lnSpc>
                <a:spcPct val="120000"/>
              </a:lnSpc>
              <a:spcBef>
                <a:spcPts val="0"/>
              </a:spcBef>
              <a:buFont typeface="Arial" panose="020B0604020202020204" pitchFamily="34" charset="0"/>
              <a:buNone/>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図・写真等を交えつつ、このスペースに納まるよう記述</a:t>
            </a:r>
          </a:p>
        </p:txBody>
      </p:sp>
      <p:cxnSp>
        <p:nvCxnSpPr>
          <p:cNvPr id="33" name="直線コネクタ 32">
            <a:extLst>
              <a:ext uri="{FF2B5EF4-FFF2-40B4-BE49-F238E27FC236}">
                <a16:creationId xmlns:a16="http://schemas.microsoft.com/office/drawing/2014/main" id="{93ABC200-7A3B-4D6E-9A7A-DD056E784D0D}"/>
              </a:ext>
            </a:extLst>
          </p:cNvPr>
          <p:cNvCxnSpPr/>
          <p:nvPr userDrawn="1"/>
        </p:nvCxnSpPr>
        <p:spPr>
          <a:xfrm>
            <a:off x="16972449" y="15183365"/>
            <a:ext cx="12844255"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34" name="テキスト ボックス 33">
            <a:extLst>
              <a:ext uri="{FF2B5EF4-FFF2-40B4-BE49-F238E27FC236}">
                <a16:creationId xmlns:a16="http://schemas.microsoft.com/office/drawing/2014/main" id="{9DABB4ED-B7E1-4C29-AC71-063748A973FB}"/>
              </a:ext>
            </a:extLst>
          </p:cNvPr>
          <p:cNvSpPr txBox="1"/>
          <p:nvPr userDrawn="1"/>
        </p:nvSpPr>
        <p:spPr>
          <a:xfrm>
            <a:off x="1235316" y="35685705"/>
            <a:ext cx="2752340" cy="1426855"/>
          </a:xfrm>
          <a:prstGeom prst="rect">
            <a:avLst/>
          </a:prstGeom>
          <a:noFill/>
        </p:spPr>
        <p:txBody>
          <a:bodyPr wrap="none" lIns="0" tIns="0" rIns="0" bIns="0" rtlCol="0" anchor="ctr">
            <a:noAutofit/>
          </a:bodyPr>
          <a:lstStyle/>
          <a:p>
            <a:pPr algn="dist" defTabSz="468876">
              <a:tabLst/>
            </a:pPr>
            <a:r>
              <a:rPr lang="ja-JP" altLang="en-US" sz="3383">
                <a:solidFill>
                  <a:schemeClr val="tx1"/>
                </a:solidFill>
                <a:latin typeface="Meiryo UI" panose="020B0604030504040204" pitchFamily="50" charset="-128"/>
                <a:ea typeface="Meiryo UI" panose="020B0604030504040204" pitchFamily="50" charset="-128"/>
              </a:rPr>
              <a:t>■　　　　　　：</a:t>
            </a:r>
          </a:p>
        </p:txBody>
      </p:sp>
      <p:sp>
        <p:nvSpPr>
          <p:cNvPr id="35" name="テキスト ボックス 34">
            <a:extLst>
              <a:ext uri="{FF2B5EF4-FFF2-40B4-BE49-F238E27FC236}">
                <a16:creationId xmlns:a16="http://schemas.microsoft.com/office/drawing/2014/main" id="{B52C3A3B-D331-4FA9-B49C-4CE55D8902BF}"/>
              </a:ext>
            </a:extLst>
          </p:cNvPr>
          <p:cNvSpPr txBox="1"/>
          <p:nvPr userDrawn="1"/>
        </p:nvSpPr>
        <p:spPr>
          <a:xfrm>
            <a:off x="450725" y="31918282"/>
            <a:ext cx="15857711" cy="1630687"/>
          </a:xfrm>
          <a:prstGeom prst="rect">
            <a:avLst/>
          </a:prstGeom>
          <a:noFill/>
        </p:spPr>
        <p:txBody>
          <a:bodyPr wrap="square" lIns="0" tIns="0" bIns="188195" rtlCol="0" anchor="b" anchorCtr="0">
            <a:noAutofit/>
          </a:bodyPr>
          <a:lstStyle/>
          <a:p>
            <a:r>
              <a:rPr lang="en-US" altLang="ja-JP" sz="3949" b="1">
                <a:solidFill>
                  <a:schemeClr val="bg2"/>
                </a:solidFill>
                <a:latin typeface="Meiryo UI" panose="020B0604030504040204" pitchFamily="50" charset="-128"/>
                <a:ea typeface="Meiryo UI" panose="020B0604030504040204" pitchFamily="50" charset="-128"/>
              </a:rPr>
              <a:t>3. </a:t>
            </a:r>
            <a:r>
              <a:rPr lang="ja-JP" altLang="en-US" sz="3949" b="1">
                <a:solidFill>
                  <a:schemeClr val="bg2"/>
                </a:solidFill>
                <a:latin typeface="Meiryo UI" panose="020B0604030504040204" pitchFamily="50" charset="-128"/>
                <a:ea typeface="Meiryo UI" panose="020B0604030504040204" pitchFamily="50" charset="-128"/>
              </a:rPr>
              <a:t>事業スキーム</a:t>
            </a:r>
          </a:p>
        </p:txBody>
      </p:sp>
      <p:cxnSp>
        <p:nvCxnSpPr>
          <p:cNvPr id="36" name="直線コネクタ 35">
            <a:extLst>
              <a:ext uri="{FF2B5EF4-FFF2-40B4-BE49-F238E27FC236}">
                <a16:creationId xmlns:a16="http://schemas.microsoft.com/office/drawing/2014/main" id="{E1BEDD27-520F-4457-AAA7-263233F32CAB}"/>
              </a:ext>
            </a:extLst>
          </p:cNvPr>
          <p:cNvCxnSpPr/>
          <p:nvPr userDrawn="1"/>
        </p:nvCxnSpPr>
        <p:spPr>
          <a:xfrm>
            <a:off x="507962" y="33548969"/>
            <a:ext cx="15800474"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pic>
        <p:nvPicPr>
          <p:cNvPr id="37" name="グラフィックス 4">
            <a:extLst>
              <a:ext uri="{FF2B5EF4-FFF2-40B4-BE49-F238E27FC236}">
                <a16:creationId xmlns:a16="http://schemas.microsoft.com/office/drawing/2014/main" id="{716B933F-57EE-4D45-A154-8C5C4C4E1984}"/>
              </a:ext>
            </a:extLst>
          </p:cNvPr>
          <p:cNvPicPr>
            <a:picLocks/>
          </p:cNvPicPr>
          <p:nvPr userDrawn="1"/>
        </p:nvPicPr>
        <p:blipFill>
          <a:blip>
            <a:extLst>
              <a:ext uri="{96DAC541-7B7A-43D3-8B79-37D633B846F1}">
                <asvg:svgBlip xmlns:asvg="http://schemas.microsoft.com/office/drawing/2016/SVG/main" r:embed="rId3"/>
              </a:ext>
            </a:extLst>
          </a:blip>
          <a:stretch>
            <a:fillRect/>
          </a:stretch>
        </p:blipFill>
        <p:spPr>
          <a:xfrm>
            <a:off x="458511" y="5043233"/>
            <a:ext cx="29358185" cy="2038359"/>
          </a:xfrm>
          <a:prstGeom prst="rect">
            <a:avLst/>
          </a:prstGeom>
          <a:ln>
            <a:noFill/>
          </a:ln>
        </p:spPr>
      </p:pic>
      <p:sp>
        <p:nvSpPr>
          <p:cNvPr id="38" name="テキスト プレースホルダー 36">
            <a:extLst>
              <a:ext uri="{FF2B5EF4-FFF2-40B4-BE49-F238E27FC236}">
                <a16:creationId xmlns:a16="http://schemas.microsoft.com/office/drawing/2014/main" id="{5A2EDDF3-3029-44F5-ADC4-AAC9B3CDA9BD}"/>
              </a:ext>
            </a:extLst>
          </p:cNvPr>
          <p:cNvSpPr>
            <a:spLocks noGrp="1"/>
          </p:cNvSpPr>
          <p:nvPr>
            <p:ph type="body" sz="quarter" idx="16" hasCustomPrompt="1"/>
          </p:nvPr>
        </p:nvSpPr>
        <p:spPr>
          <a:xfrm>
            <a:off x="458514" y="5043233"/>
            <a:ext cx="29305801" cy="2038359"/>
          </a:xfrm>
        </p:spPr>
        <p:txBody>
          <a:bodyPr lIns="108000" tIns="36000" rIns="108000" bIns="0" anchor="ctr">
            <a:noAutofit/>
          </a:bodyPr>
          <a:lstStyle>
            <a:lvl1pPr marL="0" indent="0" algn="l">
              <a:buNone/>
              <a:defRPr sz="3658" b="1">
                <a:solidFill>
                  <a:schemeClr val="bg2"/>
                </a:solidFill>
                <a:latin typeface="Meiryo UI" panose="020B0604030504040204" pitchFamily="50" charset="-128"/>
                <a:ea typeface="Meiryo UI" panose="020B0604030504040204" pitchFamily="50" charset="-128"/>
              </a:defRPr>
            </a:lvl1pPr>
          </a:lstStyle>
          <a:p>
            <a:pPr lvl="0"/>
            <a:r>
              <a:rPr kumimoji="1" lang="ja-JP" altLang="en-US"/>
              <a:t>事業のポイントを簡潔に記載</a:t>
            </a:r>
          </a:p>
        </p:txBody>
      </p:sp>
      <p:pic>
        <p:nvPicPr>
          <p:cNvPr id="8" name="Picture 11" descr="ç°å¢ç">
            <a:extLst>
              <a:ext uri="{FF2B5EF4-FFF2-40B4-BE49-F238E27FC236}">
                <a16:creationId xmlns:a16="http://schemas.microsoft.com/office/drawing/2014/main" id="{E4524634-FD36-4E22-9D09-12B514CD191F}"/>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7769559" y="829134"/>
            <a:ext cx="2054937" cy="4208668"/>
          </a:xfrm>
          <a:prstGeom prst="rect">
            <a:avLst/>
          </a:prstGeom>
          <a:noFill/>
          <a:extLst>
            <a:ext uri="{909E8E84-426E-40DD-AFC4-6F175D3DCCD1}">
              <a14:hiddenFill xmlns:a14="http://schemas.microsoft.com/office/drawing/2010/main">
                <a:solidFill>
                  <a:srgbClr val="FFFFFF"/>
                </a:solidFill>
              </a14:hiddenFill>
            </a:ext>
          </a:extLst>
        </p:spPr>
      </p:pic>
      <p:sp>
        <p:nvSpPr>
          <p:cNvPr id="16" name="テキスト プレースホルダー 36">
            <a:extLst>
              <a:ext uri="{FF2B5EF4-FFF2-40B4-BE49-F238E27FC236}">
                <a16:creationId xmlns:a16="http://schemas.microsoft.com/office/drawing/2014/main" id="{9B97E414-CE64-463C-8703-5E74B265F930}"/>
              </a:ext>
            </a:extLst>
          </p:cNvPr>
          <p:cNvSpPr>
            <a:spLocks noGrp="1"/>
          </p:cNvSpPr>
          <p:nvPr>
            <p:ph type="body" sz="quarter" idx="12" hasCustomPrompt="1"/>
          </p:nvPr>
        </p:nvSpPr>
        <p:spPr>
          <a:xfrm>
            <a:off x="17723481" y="13565360"/>
            <a:ext cx="12028746" cy="1630687"/>
          </a:xfrm>
        </p:spPr>
        <p:txBody>
          <a:bodyPr lIns="0" tIns="0" rIns="0" bIns="72000" anchor="b" anchorCtr="0">
            <a:normAutofit/>
          </a:bodyPr>
          <a:lstStyle>
            <a:lvl1pPr marL="0" indent="0" algn="l">
              <a:buNone/>
              <a:defRPr sz="3949" b="1">
                <a:solidFill>
                  <a:schemeClr val="bg2"/>
                </a:solidFill>
                <a:latin typeface="Meiryo UI" panose="020B0604030504040204" pitchFamily="50" charset="-128"/>
                <a:ea typeface="Meiryo UI" panose="020B0604030504040204" pitchFamily="50" charset="-128"/>
                <a:cs typeface="Arial" panose="020B0604020202020204" pitchFamily="34" charset="0"/>
              </a:defRPr>
            </a:lvl1pPr>
          </a:lstStyle>
          <a:p>
            <a:pPr lvl="0"/>
            <a:r>
              <a:rPr kumimoji="1" lang="ja-JP" altLang="en-US"/>
              <a:t>補助対象、支援対象の例、事業イメージ </a:t>
            </a:r>
            <a:r>
              <a:rPr kumimoji="1" lang="en-US" altLang="ja-JP"/>
              <a:t>etc.</a:t>
            </a:r>
            <a:endParaRPr kumimoji="1" lang="ja-JP" altLang="en-US"/>
          </a:p>
        </p:txBody>
      </p:sp>
      <p:sp>
        <p:nvSpPr>
          <p:cNvPr id="39" name="テキスト ボックス 38">
            <a:extLst>
              <a:ext uri="{FF2B5EF4-FFF2-40B4-BE49-F238E27FC236}">
                <a16:creationId xmlns:a16="http://schemas.microsoft.com/office/drawing/2014/main" id="{44AB8DD7-62C0-4DA8-85A3-8FFC2554F26A}"/>
              </a:ext>
            </a:extLst>
          </p:cNvPr>
          <p:cNvSpPr txBox="1"/>
          <p:nvPr userDrawn="1"/>
        </p:nvSpPr>
        <p:spPr>
          <a:xfrm>
            <a:off x="17009910" y="13565360"/>
            <a:ext cx="12742316" cy="1630687"/>
          </a:xfrm>
          <a:prstGeom prst="rect">
            <a:avLst/>
          </a:prstGeom>
          <a:noFill/>
        </p:spPr>
        <p:txBody>
          <a:bodyPr wrap="square" lIns="0" tIns="0" bIns="188195" rtlCol="0" anchor="b" anchorCtr="0">
            <a:noAutofit/>
          </a:bodyPr>
          <a:lstStyle/>
          <a:p>
            <a:pPr algn="l"/>
            <a:r>
              <a:rPr lang="en-US" altLang="ja-JP" sz="3949" b="1">
                <a:solidFill>
                  <a:schemeClr val="bg2"/>
                </a:solidFill>
                <a:latin typeface="Meiryo UI" panose="020B0604030504040204" pitchFamily="50" charset="-128"/>
                <a:ea typeface="Meiryo UI" panose="020B0604030504040204" pitchFamily="50" charset="-128"/>
              </a:rPr>
              <a:t>4. </a:t>
            </a:r>
          </a:p>
        </p:txBody>
      </p:sp>
      <p:sp>
        <p:nvSpPr>
          <p:cNvPr id="31" name="テキスト プレースホルダー 37">
            <a:extLst>
              <a:ext uri="{FF2B5EF4-FFF2-40B4-BE49-F238E27FC236}">
                <a16:creationId xmlns:a16="http://schemas.microsoft.com/office/drawing/2014/main" id="{8DAEC8DB-209D-4346-BBA0-580F33B624E7}"/>
              </a:ext>
            </a:extLst>
          </p:cNvPr>
          <p:cNvSpPr>
            <a:spLocks noGrp="1"/>
          </p:cNvSpPr>
          <p:nvPr>
            <p:ph type="body" sz="quarter" idx="30" hasCustomPrompt="1"/>
          </p:nvPr>
        </p:nvSpPr>
        <p:spPr>
          <a:xfrm>
            <a:off x="1739813" y="35685705"/>
            <a:ext cx="1936831" cy="1426855"/>
          </a:xfrm>
        </p:spPr>
        <p:txBody>
          <a:bodyPr lIns="0" tIns="0" rIns="0" bIns="0" anchor="ctr" anchorCtr="0">
            <a:noAutofit/>
          </a:bodyPr>
          <a:lstStyle>
            <a:lvl1pPr marL="0" indent="0" algn="l">
              <a:lnSpc>
                <a:spcPct val="120000"/>
              </a:lnSpc>
              <a:spcBef>
                <a:spcPts val="0"/>
              </a:spcBef>
              <a:buFont typeface="Arial" panose="020B0604020202020204" pitchFamily="34" charset="0"/>
              <a:buNone/>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選　　　 択</a:t>
            </a:r>
            <a:endParaRPr kumimoji="1" lang="en-US" altLang="ja-JP"/>
          </a:p>
        </p:txBody>
      </p:sp>
      <p:sp>
        <p:nvSpPr>
          <p:cNvPr id="4" name="テキスト ボックス 3">
            <a:extLst>
              <a:ext uri="{FF2B5EF4-FFF2-40B4-BE49-F238E27FC236}">
                <a16:creationId xmlns:a16="http://schemas.microsoft.com/office/drawing/2014/main" id="{E27E4AC8-B99C-6B7F-9225-DBD4859BD321}"/>
              </a:ext>
            </a:extLst>
          </p:cNvPr>
          <p:cNvSpPr txBox="1"/>
          <p:nvPr userDrawn="1"/>
        </p:nvSpPr>
        <p:spPr>
          <a:xfrm>
            <a:off x="28958961" y="39737024"/>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39148804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裏表紙">
    <p:spTree>
      <p:nvGrpSpPr>
        <p:cNvPr id="1" name=""/>
        <p:cNvGrpSpPr/>
        <p:nvPr/>
      </p:nvGrpSpPr>
      <p:grpSpPr>
        <a:xfrm>
          <a:off x="0" y="0"/>
          <a:ext cx="0" cy="0"/>
          <a:chOff x="0" y="0"/>
          <a:chExt cx="0" cy="0"/>
        </a:xfrm>
      </p:grpSpPr>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2" y="2241284"/>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7" name="Picture 2">
            <a:extLst>
              <a:ext uri="{FF2B5EF4-FFF2-40B4-BE49-F238E27FC236}">
                <a16:creationId xmlns:a16="http://schemas.microsoft.com/office/drawing/2014/main" id="{763CBD03-2A6D-45D7-9768-1358FBBD1C8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392769" y="19475309"/>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67173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表紙（省内共通）">
    <p:spTree>
      <p:nvGrpSpPr>
        <p:cNvPr id="1" name=""/>
        <p:cNvGrpSpPr/>
        <p:nvPr/>
      </p:nvGrpSpPr>
      <p:grpSpPr>
        <a:xfrm>
          <a:off x="0" y="0"/>
          <a:ext cx="0" cy="0"/>
          <a:chOff x="0" y="0"/>
          <a:chExt cx="0" cy="0"/>
        </a:xfrm>
      </p:grpSpPr>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4" name="Picture 2">
            <a:extLst>
              <a:ext uri="{FF2B5EF4-FFF2-40B4-BE49-F238E27FC236}">
                <a16:creationId xmlns:a16="http://schemas.microsoft.com/office/drawing/2014/main" id="{76484A44-3003-4277-9737-236918E2A043}"/>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2365223" y="8487725"/>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3" name="グループ化 22">
            <a:extLst>
              <a:ext uri="{FF2B5EF4-FFF2-40B4-BE49-F238E27FC236}">
                <a16:creationId xmlns:a16="http://schemas.microsoft.com/office/drawing/2014/main" id="{69427F34-BDBE-48D8-A7F4-1EE85CF4440A}"/>
              </a:ext>
            </a:extLst>
          </p:cNvPr>
          <p:cNvGrpSpPr/>
          <p:nvPr userDrawn="1"/>
        </p:nvGrpSpPr>
        <p:grpSpPr>
          <a:xfrm>
            <a:off x="2929353" y="16940135"/>
            <a:ext cx="24416519" cy="5707406"/>
            <a:chOff x="1034510" y="2991837"/>
            <a:chExt cx="8622792" cy="1007999"/>
          </a:xfrm>
        </p:grpSpPr>
        <p:cxnSp>
          <p:nvCxnSpPr>
            <p:cNvPr id="15" name="直線コネクタ 14">
              <a:extLst>
                <a:ext uri="{FF2B5EF4-FFF2-40B4-BE49-F238E27FC236}">
                  <a16:creationId xmlns:a16="http://schemas.microsoft.com/office/drawing/2014/main" id="{4E3800AC-DAF6-41B1-810E-4A51489649E0}"/>
                </a:ext>
              </a:extLst>
            </p:cNvPr>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7CF90A11-AE44-4385-824C-1819712F0D92}"/>
                </a:ext>
              </a:extLst>
            </p:cNvPr>
            <p:cNvCxnSpPr/>
            <p:nvPr userDrawn="1"/>
          </p:nvCxnSpPr>
          <p:spPr>
            <a:xfrm>
              <a:off x="1034510" y="3999836"/>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30" name="タイトル 29">
            <a:extLst>
              <a:ext uri="{FF2B5EF4-FFF2-40B4-BE49-F238E27FC236}">
                <a16:creationId xmlns:a16="http://schemas.microsoft.com/office/drawing/2014/main" id="{D7232AF9-EC33-4888-B5A0-D03E836B4382}"/>
              </a:ext>
            </a:extLst>
          </p:cNvPr>
          <p:cNvSpPr>
            <a:spLocks noGrp="1"/>
          </p:cNvSpPr>
          <p:nvPr>
            <p:ph type="title"/>
          </p:nvPr>
        </p:nvSpPr>
        <p:spPr>
          <a:xfrm>
            <a:off x="2929345" y="16940151"/>
            <a:ext cx="24465245" cy="5707412"/>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endParaRPr kumimoji="1" lang="ja-JP" altLang="en-US"/>
          </a:p>
        </p:txBody>
      </p:sp>
      <p:sp>
        <p:nvSpPr>
          <p:cNvPr id="27" name="コンテンツ プレースホルダー 21">
            <a:extLst>
              <a:ext uri="{FF2B5EF4-FFF2-40B4-BE49-F238E27FC236}">
                <a16:creationId xmlns:a16="http://schemas.microsoft.com/office/drawing/2014/main" id="{730FB38C-75FA-4F17-A448-34BAAD2B4753}"/>
              </a:ext>
            </a:extLst>
          </p:cNvPr>
          <p:cNvSpPr>
            <a:spLocks noGrp="1"/>
          </p:cNvSpPr>
          <p:nvPr>
            <p:ph sz="quarter" idx="14" hasCustomPrompt="1"/>
          </p:nvPr>
        </p:nvSpPr>
        <p:spPr>
          <a:xfrm>
            <a:off x="2929345" y="23491024"/>
            <a:ext cx="24465245" cy="2446037"/>
          </a:xfrm>
          <a:prstGeom prst="rect">
            <a:avLst/>
          </a:prstGeom>
        </p:spPr>
        <p:txBody>
          <a:bodyPr lIns="0" tIns="0" rIns="0" bIns="0" anchor="ctr" anchorCtr="0"/>
          <a:lstStyle>
            <a:lvl1pPr>
              <a:defRPr sz="5226" b="1">
                <a:solidFill>
                  <a:schemeClr val="bg2"/>
                </a:solidFill>
                <a:latin typeface="Meiryo UI" panose="020B0604030504040204" pitchFamily="50" charset="-128"/>
                <a:ea typeface="Meiryo UI" panose="020B0604030504040204" pitchFamily="50" charset="-128"/>
              </a:defRPr>
            </a:lvl1pPr>
          </a:lstStyle>
          <a:p>
            <a:pPr lvl="0"/>
            <a:r>
              <a:rPr kumimoji="1" lang="ja-JP" altLang="en-US"/>
              <a:t>サブタイトル</a:t>
            </a:r>
          </a:p>
        </p:txBody>
      </p:sp>
      <p:sp>
        <p:nvSpPr>
          <p:cNvPr id="31" name="コンテンツ プレースホルダー 21">
            <a:extLst>
              <a:ext uri="{FF2B5EF4-FFF2-40B4-BE49-F238E27FC236}">
                <a16:creationId xmlns:a16="http://schemas.microsoft.com/office/drawing/2014/main" id="{9693F458-7CAF-4411-88EF-755A4D8136DB}"/>
              </a:ext>
            </a:extLst>
          </p:cNvPr>
          <p:cNvSpPr>
            <a:spLocks noGrp="1"/>
          </p:cNvSpPr>
          <p:nvPr>
            <p:ph sz="quarter" idx="15" hasCustomPrompt="1"/>
          </p:nvPr>
        </p:nvSpPr>
        <p:spPr>
          <a:xfrm>
            <a:off x="10065041" y="30779569"/>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en-US" altLang="ja-JP"/>
              <a:t>0000</a:t>
            </a:r>
            <a:r>
              <a:rPr kumimoji="1" lang="ja-JP" altLang="en-US"/>
              <a:t>年</a:t>
            </a:r>
            <a:r>
              <a:rPr kumimoji="1" lang="en-US" altLang="ja-JP"/>
              <a:t>00</a:t>
            </a:r>
            <a:r>
              <a:rPr kumimoji="1" lang="ja-JP" altLang="en-US"/>
              <a:t>月</a:t>
            </a:r>
            <a:r>
              <a:rPr kumimoji="1" lang="en-US" altLang="ja-JP"/>
              <a:t>00</a:t>
            </a:r>
            <a:r>
              <a:rPr kumimoji="1" lang="ja-JP" altLang="en-US"/>
              <a:t>日</a:t>
            </a:r>
          </a:p>
        </p:txBody>
      </p:sp>
      <p:sp>
        <p:nvSpPr>
          <p:cNvPr id="32" name="コンテンツ プレースホルダー 21">
            <a:extLst>
              <a:ext uri="{FF2B5EF4-FFF2-40B4-BE49-F238E27FC236}">
                <a16:creationId xmlns:a16="http://schemas.microsoft.com/office/drawing/2014/main" id="{1645C6DC-6217-43BE-8989-B6A0BD9C2349}"/>
              </a:ext>
            </a:extLst>
          </p:cNvPr>
          <p:cNvSpPr>
            <a:spLocks noGrp="1"/>
          </p:cNvSpPr>
          <p:nvPr>
            <p:ph sz="quarter" idx="16" hasCustomPrompt="1"/>
          </p:nvPr>
        </p:nvSpPr>
        <p:spPr>
          <a:xfrm>
            <a:off x="10065041" y="32410257"/>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ja-JP" altLang="en-US"/>
              <a:t>所属　名前</a:t>
            </a:r>
          </a:p>
        </p:txBody>
      </p:sp>
      <p:grpSp>
        <p:nvGrpSpPr>
          <p:cNvPr id="18" name="グループ化 10"/>
          <p:cNvGrpSpPr>
            <a:grpSpLocks/>
          </p:cNvGrpSpPr>
          <p:nvPr userDrawn="1"/>
        </p:nvGrpSpPr>
        <p:grpSpPr bwMode="auto">
          <a:xfrm>
            <a:off x="8700429" y="35748972"/>
            <a:ext cx="6109004" cy="3511550"/>
            <a:chOff x="323528" y="1124744"/>
            <a:chExt cx="8820472" cy="2955578"/>
          </a:xfrm>
        </p:grpSpPr>
        <p:pic>
          <p:nvPicPr>
            <p:cNvPr id="1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124744"/>
              <a:ext cx="8820472" cy="29555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8" y="1404640"/>
              <a:ext cx="2800305" cy="2456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1" name="図 50" descr="image003"/>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6238729" y="35651091"/>
            <a:ext cx="3828708" cy="4026075"/>
          </a:xfrm>
          <a:prstGeom prst="rect">
            <a:avLst/>
          </a:prstGeom>
          <a:noFill/>
          <a:ln w="9525">
            <a:solidFill>
              <a:schemeClr val="accent2">
                <a:lumMod val="40000"/>
                <a:lumOff val="60000"/>
              </a:schemeClr>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2274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表紙（再循局用）">
    <p:spTree>
      <p:nvGrpSpPr>
        <p:cNvPr id="1" name=""/>
        <p:cNvGrpSpPr/>
        <p:nvPr/>
      </p:nvGrpSpPr>
      <p:grpSpPr>
        <a:xfrm>
          <a:off x="0" y="0"/>
          <a:ext cx="0" cy="0"/>
          <a:chOff x="0" y="0"/>
          <a:chExt cx="0" cy="0"/>
        </a:xfrm>
      </p:grpSpPr>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4" name="Picture 2">
            <a:extLst>
              <a:ext uri="{FF2B5EF4-FFF2-40B4-BE49-F238E27FC236}">
                <a16:creationId xmlns:a16="http://schemas.microsoft.com/office/drawing/2014/main" id="{76484A44-3003-4277-9737-236918E2A043}"/>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2392769" y="35326202"/>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3" name="グループ化 22">
            <a:extLst>
              <a:ext uri="{FF2B5EF4-FFF2-40B4-BE49-F238E27FC236}">
                <a16:creationId xmlns:a16="http://schemas.microsoft.com/office/drawing/2014/main" id="{69427F34-BDBE-48D8-A7F4-1EE85CF4440A}"/>
              </a:ext>
            </a:extLst>
          </p:cNvPr>
          <p:cNvGrpSpPr/>
          <p:nvPr userDrawn="1"/>
        </p:nvGrpSpPr>
        <p:grpSpPr>
          <a:xfrm>
            <a:off x="2929353" y="16940135"/>
            <a:ext cx="24416519" cy="5707406"/>
            <a:chOff x="1034510" y="2991837"/>
            <a:chExt cx="8622792" cy="1007999"/>
          </a:xfrm>
        </p:grpSpPr>
        <p:cxnSp>
          <p:nvCxnSpPr>
            <p:cNvPr id="15" name="直線コネクタ 14">
              <a:extLst>
                <a:ext uri="{FF2B5EF4-FFF2-40B4-BE49-F238E27FC236}">
                  <a16:creationId xmlns:a16="http://schemas.microsoft.com/office/drawing/2014/main" id="{4E3800AC-DAF6-41B1-810E-4A51489649E0}"/>
                </a:ext>
              </a:extLst>
            </p:cNvPr>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7CF90A11-AE44-4385-824C-1819712F0D92}"/>
                </a:ext>
              </a:extLst>
            </p:cNvPr>
            <p:cNvCxnSpPr/>
            <p:nvPr userDrawn="1"/>
          </p:nvCxnSpPr>
          <p:spPr>
            <a:xfrm>
              <a:off x="1034510" y="3999836"/>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30" name="タイトル 29">
            <a:extLst>
              <a:ext uri="{FF2B5EF4-FFF2-40B4-BE49-F238E27FC236}">
                <a16:creationId xmlns:a16="http://schemas.microsoft.com/office/drawing/2014/main" id="{D7232AF9-EC33-4888-B5A0-D03E836B4382}"/>
              </a:ext>
            </a:extLst>
          </p:cNvPr>
          <p:cNvSpPr>
            <a:spLocks noGrp="1"/>
          </p:cNvSpPr>
          <p:nvPr>
            <p:ph type="title" hasCustomPrompt="1"/>
          </p:nvPr>
        </p:nvSpPr>
        <p:spPr>
          <a:xfrm>
            <a:off x="2929345" y="16940151"/>
            <a:ext cx="24465245" cy="5707412"/>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表紙タイトル</a:t>
            </a:r>
          </a:p>
        </p:txBody>
      </p:sp>
      <p:sp>
        <p:nvSpPr>
          <p:cNvPr id="27" name="コンテンツ プレースホルダー 21">
            <a:extLst>
              <a:ext uri="{FF2B5EF4-FFF2-40B4-BE49-F238E27FC236}">
                <a16:creationId xmlns:a16="http://schemas.microsoft.com/office/drawing/2014/main" id="{730FB38C-75FA-4F17-A448-34BAAD2B4753}"/>
              </a:ext>
            </a:extLst>
          </p:cNvPr>
          <p:cNvSpPr>
            <a:spLocks noGrp="1"/>
          </p:cNvSpPr>
          <p:nvPr>
            <p:ph sz="quarter" idx="14" hasCustomPrompt="1"/>
          </p:nvPr>
        </p:nvSpPr>
        <p:spPr>
          <a:xfrm>
            <a:off x="2929345" y="23491024"/>
            <a:ext cx="24465245" cy="2446037"/>
          </a:xfrm>
          <a:prstGeom prst="rect">
            <a:avLst/>
          </a:prstGeom>
        </p:spPr>
        <p:txBody>
          <a:bodyPr lIns="0" tIns="0" rIns="0" bIns="0" anchor="ctr" anchorCtr="0"/>
          <a:lstStyle>
            <a:lvl1pPr>
              <a:defRPr sz="5226" b="1">
                <a:solidFill>
                  <a:schemeClr val="bg2"/>
                </a:solidFill>
                <a:latin typeface="Meiryo UI" panose="020B0604030504040204" pitchFamily="50" charset="-128"/>
                <a:ea typeface="Meiryo UI" panose="020B0604030504040204" pitchFamily="50" charset="-128"/>
              </a:defRPr>
            </a:lvl1pPr>
          </a:lstStyle>
          <a:p>
            <a:pPr lvl="0"/>
            <a:r>
              <a:rPr kumimoji="1" lang="ja-JP" altLang="en-US"/>
              <a:t>サブタイトル</a:t>
            </a:r>
          </a:p>
        </p:txBody>
      </p:sp>
      <p:sp>
        <p:nvSpPr>
          <p:cNvPr id="31" name="コンテンツ プレースホルダー 21">
            <a:extLst>
              <a:ext uri="{FF2B5EF4-FFF2-40B4-BE49-F238E27FC236}">
                <a16:creationId xmlns:a16="http://schemas.microsoft.com/office/drawing/2014/main" id="{9693F458-7CAF-4411-88EF-755A4D8136DB}"/>
              </a:ext>
            </a:extLst>
          </p:cNvPr>
          <p:cNvSpPr>
            <a:spLocks noGrp="1"/>
          </p:cNvSpPr>
          <p:nvPr>
            <p:ph sz="quarter" idx="15" hasCustomPrompt="1"/>
          </p:nvPr>
        </p:nvSpPr>
        <p:spPr>
          <a:xfrm>
            <a:off x="10065041" y="30779569"/>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en-US" altLang="ja-JP"/>
              <a:t>0000</a:t>
            </a:r>
            <a:r>
              <a:rPr kumimoji="1" lang="ja-JP" altLang="en-US"/>
              <a:t>年</a:t>
            </a:r>
            <a:r>
              <a:rPr kumimoji="1" lang="en-US" altLang="ja-JP"/>
              <a:t>00</a:t>
            </a:r>
            <a:r>
              <a:rPr kumimoji="1" lang="ja-JP" altLang="en-US"/>
              <a:t>月</a:t>
            </a:r>
            <a:r>
              <a:rPr kumimoji="1" lang="en-US" altLang="ja-JP"/>
              <a:t>00</a:t>
            </a:r>
            <a:r>
              <a:rPr kumimoji="1" lang="ja-JP" altLang="en-US"/>
              <a:t>日</a:t>
            </a:r>
          </a:p>
        </p:txBody>
      </p:sp>
      <p:sp>
        <p:nvSpPr>
          <p:cNvPr id="32" name="コンテンツ プレースホルダー 21">
            <a:extLst>
              <a:ext uri="{FF2B5EF4-FFF2-40B4-BE49-F238E27FC236}">
                <a16:creationId xmlns:a16="http://schemas.microsoft.com/office/drawing/2014/main" id="{1645C6DC-6217-43BE-8989-B6A0BD9C2349}"/>
              </a:ext>
            </a:extLst>
          </p:cNvPr>
          <p:cNvSpPr>
            <a:spLocks noGrp="1"/>
          </p:cNvSpPr>
          <p:nvPr>
            <p:ph sz="quarter" idx="16" hasCustomPrompt="1"/>
          </p:nvPr>
        </p:nvSpPr>
        <p:spPr>
          <a:xfrm>
            <a:off x="10065041" y="32410257"/>
            <a:ext cx="10193853" cy="1630687"/>
          </a:xfrm>
          <a:prstGeom prst="rect">
            <a:avLst/>
          </a:prstGeom>
        </p:spPr>
        <p:txBody>
          <a:bodyPr lIns="0" tIns="0" rIns="0" bIns="0" anchor="ctr" anchorCtr="0"/>
          <a:lstStyle>
            <a:lvl1pPr>
              <a:defRPr sz="4704" b="0">
                <a:solidFill>
                  <a:schemeClr val="tx1"/>
                </a:solidFill>
                <a:latin typeface="Meiryo UI" panose="020B0604030504040204" pitchFamily="50" charset="-128"/>
                <a:ea typeface="Meiryo UI" panose="020B0604030504040204" pitchFamily="50" charset="-128"/>
              </a:defRPr>
            </a:lvl1pPr>
          </a:lstStyle>
          <a:p>
            <a:pPr lvl="0"/>
            <a:r>
              <a:rPr kumimoji="1" lang="ja-JP" altLang="en-US"/>
              <a:t>所属　名前</a:t>
            </a:r>
          </a:p>
        </p:txBody>
      </p:sp>
      <p:pic>
        <p:nvPicPr>
          <p:cNvPr id="17" name="Picture 3"/>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0621133" y="6183583"/>
            <a:ext cx="6190893" cy="7015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13160601" y="6033059"/>
            <a:ext cx="4002734" cy="6932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図 2"/>
          <p:cNvPicPr>
            <a:picLocks noChangeAspect="1"/>
          </p:cNvPicPr>
          <p:nvPr userDrawn="1"/>
        </p:nvPicPr>
        <p:blipFill>
          <a:blip r:embed="rId5" cstate="print">
            <a:extLst>
              <a:ext uri="{28A0092B-C50C-407E-A947-70E740481C1C}">
                <a14:useLocalDpi xmlns:a14="http://schemas.microsoft.com/office/drawing/2010/main"/>
              </a:ext>
            </a:extLst>
          </a:blip>
          <a:srcRect/>
          <a:stretch>
            <a:fillRect/>
          </a:stretch>
        </p:blipFill>
        <p:spPr bwMode="auto">
          <a:xfrm>
            <a:off x="2516098" y="6121150"/>
            <a:ext cx="8568472" cy="672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3714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裏表紙">
    <p:spTree>
      <p:nvGrpSpPr>
        <p:cNvPr id="1" name=""/>
        <p:cNvGrpSpPr/>
        <p:nvPr/>
      </p:nvGrpSpPr>
      <p:grpSpPr>
        <a:xfrm>
          <a:off x="0" y="0"/>
          <a:ext cx="0" cy="0"/>
          <a:chOff x="0" y="0"/>
          <a:chExt cx="0" cy="0"/>
        </a:xfrm>
      </p:grpSpPr>
      <p:sp>
        <p:nvSpPr>
          <p:cNvPr id="7" name="四角形: 角を丸くする 6">
            <a:extLst>
              <a:ext uri="{FF2B5EF4-FFF2-40B4-BE49-F238E27FC236}">
                <a16:creationId xmlns:a16="http://schemas.microsoft.com/office/drawing/2014/main" id="{C4F33A39-73E7-49E0-BF4C-2CE0E2DB7091}"/>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pic>
        <p:nvPicPr>
          <p:cNvPr id="17" name="Picture 2">
            <a:extLst>
              <a:ext uri="{FF2B5EF4-FFF2-40B4-BE49-F238E27FC236}">
                <a16:creationId xmlns:a16="http://schemas.microsoft.com/office/drawing/2014/main" id="{763CBD03-2A6D-45D7-9768-1358FBBD1C80}"/>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rot="10800000">
            <a:off x="12392772" y="19475322"/>
            <a:ext cx="5489682" cy="3853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85642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裏表紙_出力用">
    <p:spTree>
      <p:nvGrpSpPr>
        <p:cNvPr id="1" name=""/>
        <p:cNvGrpSpPr/>
        <p:nvPr/>
      </p:nvGrpSpPr>
      <p:grpSpPr>
        <a:xfrm>
          <a:off x="0" y="0"/>
          <a:ext cx="0" cy="0"/>
          <a:chOff x="0" y="0"/>
          <a:chExt cx="0" cy="0"/>
        </a:xfrm>
      </p:grpSpPr>
      <p:pic>
        <p:nvPicPr>
          <p:cNvPr id="3" name="Picture 11" descr="ç°å¢ç">
            <a:extLst>
              <a:ext uri="{FF2B5EF4-FFF2-40B4-BE49-F238E27FC236}">
                <a16:creationId xmlns:a16="http://schemas.microsoft.com/office/drawing/2014/main" id="{CD100471-1EDD-4161-8484-6C512DF6789E}"/>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3194643" y="17946455"/>
            <a:ext cx="3965958" cy="8122591"/>
          </a:xfrm>
          <a:prstGeom prst="rect">
            <a:avLst/>
          </a:prstGeom>
          <a:noFill/>
          <a:extLst>
            <a:ext uri="{909E8E84-426E-40DD-AFC4-6F175D3DCCD1}">
              <a14:hiddenFill xmlns:a14="http://schemas.microsoft.com/office/drawing/2010/main">
                <a:solidFill>
                  <a:srgbClr val="FFFFFF"/>
                </a:solidFill>
              </a14:hiddenFill>
            </a:ext>
          </a:extLst>
        </p:spPr>
      </p:pic>
      <p:pic>
        <p:nvPicPr>
          <p:cNvPr id="4" name="グラフィックス 3">
            <a:extLst>
              <a:ext uri="{FF2B5EF4-FFF2-40B4-BE49-F238E27FC236}">
                <a16:creationId xmlns:a16="http://schemas.microsoft.com/office/drawing/2014/main" id="{06FC97B0-55FB-4107-8E24-B3EC1A557AEC}"/>
              </a:ext>
            </a:extLst>
          </p:cNvPr>
          <p:cNvPicPr>
            <a:picLocks/>
          </p:cNvPicPr>
          <p:nvPr userDrawn="1"/>
        </p:nvPicPr>
        <p:blipFill>
          <a:blip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0456" y="2241296"/>
            <a:ext cx="28338910" cy="38321208"/>
          </a:xfrm>
          <a:prstGeom prst="rect">
            <a:avLst/>
          </a:prstGeom>
        </p:spPr>
      </p:pic>
    </p:spTree>
    <p:extLst>
      <p:ext uri="{BB962C8B-B14F-4D97-AF65-F5344CB8AC3E}">
        <p14:creationId xmlns:p14="http://schemas.microsoft.com/office/powerpoint/2010/main" val="14336687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中扉">
    <p:spTree>
      <p:nvGrpSpPr>
        <p:cNvPr id="1" name=""/>
        <p:cNvGrpSpPr/>
        <p:nvPr/>
      </p:nvGrpSpPr>
      <p:grpSpPr>
        <a:xfrm>
          <a:off x="0" y="0"/>
          <a:ext cx="0" cy="0"/>
          <a:chOff x="0" y="0"/>
          <a:chExt cx="0" cy="0"/>
        </a:xfrm>
      </p:grpSpPr>
      <p:sp>
        <p:nvSpPr>
          <p:cNvPr id="3" name="四角形: 角を丸くする 2">
            <a:extLst>
              <a:ext uri="{FF2B5EF4-FFF2-40B4-BE49-F238E27FC236}">
                <a16:creationId xmlns:a16="http://schemas.microsoft.com/office/drawing/2014/main" id="{A41B1502-2511-437B-8D13-C5707D9425E0}"/>
              </a:ext>
            </a:extLst>
          </p:cNvPr>
          <p:cNvSpPr/>
          <p:nvPr userDrawn="1"/>
        </p:nvSpPr>
        <p:spPr>
          <a:xfrm>
            <a:off x="1121065" y="2241296"/>
            <a:ext cx="28033096" cy="38321208"/>
          </a:xfrm>
          <a:prstGeom prst="roundRect">
            <a:avLst>
              <a:gd name="adj" fmla="val 1501"/>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39008" tIns="119502" rIns="239008" bIns="119502" numCol="1" spcCol="0" rtlCol="0" fromWordArt="0" anchor="ctr" anchorCtr="0" forceAA="0" compatLnSpc="1">
            <a:prstTxWarp prst="textNoShape">
              <a:avLst/>
            </a:prstTxWarp>
            <a:noAutofit/>
          </a:bodyPr>
          <a:lstStyle/>
          <a:p>
            <a:pPr algn="ctr"/>
            <a:endParaRPr kumimoji="1" lang="ja-JP" altLang="en-US" sz="4181">
              <a:solidFill>
                <a:schemeClr val="tx1"/>
              </a:solidFill>
            </a:endParaRPr>
          </a:p>
        </p:txBody>
      </p:sp>
      <p:grpSp>
        <p:nvGrpSpPr>
          <p:cNvPr id="4" name="グループ化 3">
            <a:extLst>
              <a:ext uri="{FF2B5EF4-FFF2-40B4-BE49-F238E27FC236}">
                <a16:creationId xmlns:a16="http://schemas.microsoft.com/office/drawing/2014/main" id="{6022BE2B-C94E-4EA1-8D5F-B6FF40A5C82B}"/>
              </a:ext>
            </a:extLst>
          </p:cNvPr>
          <p:cNvGrpSpPr/>
          <p:nvPr userDrawn="1"/>
        </p:nvGrpSpPr>
        <p:grpSpPr>
          <a:xfrm>
            <a:off x="2929353" y="16509814"/>
            <a:ext cx="24416519" cy="9784136"/>
            <a:chOff x="1034510" y="2991837"/>
            <a:chExt cx="8622792" cy="1728000"/>
          </a:xfrm>
        </p:grpSpPr>
        <p:cxnSp>
          <p:nvCxnSpPr>
            <p:cNvPr id="5" name="直線コネクタ 4">
              <a:extLst>
                <a:ext uri="{FF2B5EF4-FFF2-40B4-BE49-F238E27FC236}">
                  <a16:creationId xmlns:a16="http://schemas.microsoft.com/office/drawing/2014/main" id="{4FC838C0-7A1B-42C5-8BB1-69879692B23E}"/>
                </a:ext>
              </a:extLst>
            </p:cNvPr>
            <p:cNvCxnSpPr/>
            <p:nvPr userDrawn="1"/>
          </p:nvCxnSpPr>
          <p:spPr>
            <a:xfrm>
              <a:off x="1034510" y="2991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 name="直線コネクタ 5">
              <a:extLst>
                <a:ext uri="{FF2B5EF4-FFF2-40B4-BE49-F238E27FC236}">
                  <a16:creationId xmlns:a16="http://schemas.microsoft.com/office/drawing/2014/main" id="{97EB7B27-A3AA-4865-967F-947004C8CF38}"/>
                </a:ext>
              </a:extLst>
            </p:cNvPr>
            <p:cNvCxnSpPr/>
            <p:nvPr userDrawn="1"/>
          </p:nvCxnSpPr>
          <p:spPr>
            <a:xfrm>
              <a:off x="1034510" y="4719837"/>
              <a:ext cx="862279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7" name="タイトル 29">
            <a:extLst>
              <a:ext uri="{FF2B5EF4-FFF2-40B4-BE49-F238E27FC236}">
                <a16:creationId xmlns:a16="http://schemas.microsoft.com/office/drawing/2014/main" id="{99661971-5207-448A-8A45-D3935E63EBC5}"/>
              </a:ext>
            </a:extLst>
          </p:cNvPr>
          <p:cNvSpPr>
            <a:spLocks noGrp="1"/>
          </p:cNvSpPr>
          <p:nvPr>
            <p:ph type="title" hasCustomPrompt="1"/>
          </p:nvPr>
        </p:nvSpPr>
        <p:spPr>
          <a:xfrm>
            <a:off x="2929345" y="16509814"/>
            <a:ext cx="24465245" cy="9784136"/>
          </a:xfrm>
          <a:prstGeom prst="rect">
            <a:avLst/>
          </a:prstGeom>
        </p:spPr>
        <p:txBody>
          <a:bodyPr lIns="0" tIns="72000" rIns="0" bIns="0" anchor="ctr" anchorCtr="0">
            <a:normAutofit/>
          </a:bodyPr>
          <a:lstStyle>
            <a:lvl1pPr>
              <a:defRPr lang="ja-JP" altLang="en-US" sz="9410" b="1" dirty="0">
                <a:solidFill>
                  <a:schemeClr val="bg2"/>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中扉タイトル</a:t>
            </a:r>
          </a:p>
        </p:txBody>
      </p:sp>
      <p:sp>
        <p:nvSpPr>
          <p:cNvPr id="8" name="テキスト ボックス 7">
            <a:extLst>
              <a:ext uri="{FF2B5EF4-FFF2-40B4-BE49-F238E27FC236}">
                <a16:creationId xmlns:a16="http://schemas.microsoft.com/office/drawing/2014/main" id="{F65B5CD1-16BF-4814-9E5A-19B044B6FB5E}"/>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272"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4181"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2424646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中扉">
    <p:spTree>
      <p:nvGrpSpPr>
        <p:cNvPr id="1" name=""/>
        <p:cNvGrpSpPr/>
        <p:nvPr/>
      </p:nvGrpSpPr>
      <p:grpSpPr>
        <a:xfrm>
          <a:off x="0" y="0"/>
          <a:ext cx="0" cy="0"/>
          <a:chOff x="0" y="0"/>
          <a:chExt cx="0" cy="0"/>
        </a:xfrm>
      </p:grpSpPr>
      <p:sp>
        <p:nvSpPr>
          <p:cNvPr id="8" name="テキスト ボックス 7">
            <a:extLst>
              <a:ext uri="{FF2B5EF4-FFF2-40B4-BE49-F238E27FC236}">
                <a16:creationId xmlns:a16="http://schemas.microsoft.com/office/drawing/2014/main" id="{F65B5CD1-16BF-4814-9E5A-19B044B6FB5E}"/>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6113"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3668" b="0">
              <a:latin typeface="Arial" panose="020B0604020202020204" pitchFamily="34" charset="0"/>
              <a:ea typeface="メイリオ" panose="020B0604030504040204" pitchFamily="50" charset="-128"/>
              <a:cs typeface="Arial" panose="020B0604020202020204" pitchFamily="34" charset="0"/>
            </a:endParaRPr>
          </a:p>
        </p:txBody>
      </p:sp>
      <p:sp>
        <p:nvSpPr>
          <p:cNvPr id="9" name="テキスト ボックス 27"/>
          <p:cNvSpPr txBox="1">
            <a:spLocks noChangeArrowheads="1"/>
          </p:cNvSpPr>
          <p:nvPr userDrawn="1"/>
        </p:nvSpPr>
        <p:spPr bwMode="auto">
          <a:xfrm>
            <a:off x="0" y="16907549"/>
            <a:ext cx="30275213" cy="8988665"/>
          </a:xfrm>
          <a:prstGeom prst="rect">
            <a:avLst/>
          </a:prstGeom>
          <a:solidFill>
            <a:srgbClr val="92D05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nchorCtr="0">
            <a:no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lvl="0" algn="ctr">
              <a:spcBef>
                <a:spcPct val="0"/>
              </a:spcBef>
              <a:buNone/>
            </a:pPr>
            <a:endParaRPr kumimoji="1" lang="ja-JP" altLang="en-US" sz="11003" b="0" i="0" u="none" strike="noStrike" kern="1200" cap="none" spc="0" normalizeH="0" baseline="0" noProof="0">
              <a:ln>
                <a:noFill/>
              </a:ln>
              <a:solidFill>
                <a:prstClr val="white"/>
              </a:solidFill>
              <a:effectLst/>
              <a:uLnTx/>
              <a:uFillTx/>
              <a:latin typeface="HGP創英角ｺﾞｼｯｸUB" pitchFamily="50" charset="-128"/>
              <a:ea typeface="HGP創英角ｺﾞｼｯｸUB" pitchFamily="50" charset="-128"/>
            </a:endParaRPr>
          </a:p>
        </p:txBody>
      </p:sp>
      <p:sp>
        <p:nvSpPr>
          <p:cNvPr id="4" name="タイトル 29">
            <a:extLst>
              <a:ext uri="{FF2B5EF4-FFF2-40B4-BE49-F238E27FC236}">
                <a16:creationId xmlns:a16="http://schemas.microsoft.com/office/drawing/2014/main" id="{99661971-5207-448A-8A45-D3935E63EBC5}"/>
              </a:ext>
            </a:extLst>
          </p:cNvPr>
          <p:cNvSpPr>
            <a:spLocks noGrp="1"/>
          </p:cNvSpPr>
          <p:nvPr>
            <p:ph type="title" hasCustomPrompt="1"/>
          </p:nvPr>
        </p:nvSpPr>
        <p:spPr>
          <a:xfrm>
            <a:off x="2929345" y="16907549"/>
            <a:ext cx="24465245" cy="8988665"/>
          </a:xfrm>
          <a:prstGeom prst="rect">
            <a:avLst/>
          </a:prstGeom>
        </p:spPr>
        <p:txBody>
          <a:bodyPr lIns="0" tIns="72000" rIns="0" bIns="0" anchor="ctr" anchorCtr="0">
            <a:normAutofit/>
          </a:bodyPr>
          <a:lstStyle>
            <a:lvl1pPr>
              <a:defRPr lang="ja-JP" altLang="en-US" sz="9410" b="1" dirty="0">
                <a:solidFill>
                  <a:schemeClr val="bg1"/>
                </a:solidFill>
                <a:latin typeface="Meiryo UI" panose="020B0604030504040204" pitchFamily="50" charset="-128"/>
                <a:ea typeface="Meiryo UI" panose="020B0604030504040204" pitchFamily="50" charset="-128"/>
                <a:cs typeface="+mn-cs"/>
              </a:defRPr>
            </a:lvl1pPr>
          </a:lstStyle>
          <a:p>
            <a:pPr marL="0" lvl="0" indent="0" algn="ctr">
              <a:spcBef>
                <a:spcPts val="2879"/>
              </a:spcBef>
              <a:buFontTx/>
            </a:pPr>
            <a:r>
              <a:rPr kumimoji="1" lang="ja-JP" altLang="en-US"/>
              <a:t>中扉タイトル</a:t>
            </a:r>
          </a:p>
        </p:txBody>
      </p:sp>
    </p:spTree>
    <p:extLst>
      <p:ext uri="{BB962C8B-B14F-4D97-AF65-F5344CB8AC3E}">
        <p14:creationId xmlns:p14="http://schemas.microsoft.com/office/powerpoint/2010/main" val="270548788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目次">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73E2C914-D6BF-434B-B748-5B031C7A75D4}"/>
              </a:ext>
            </a:extLst>
          </p:cNvPr>
          <p:cNvGrpSpPr/>
          <p:nvPr userDrawn="1"/>
        </p:nvGrpSpPr>
        <p:grpSpPr>
          <a:xfrm>
            <a:off x="316918" y="1227528"/>
            <a:ext cx="29516945" cy="4503283"/>
            <a:chOff x="111919" y="216797"/>
            <a:chExt cx="10424028" cy="795336"/>
          </a:xfrm>
        </p:grpSpPr>
        <p:pic>
          <p:nvPicPr>
            <p:cNvPr id="18" name="Picture 11" descr="ç°å¢ç">
              <a:extLst>
                <a:ext uri="{FF2B5EF4-FFF2-40B4-BE49-F238E27FC236}">
                  <a16:creationId xmlns:a16="http://schemas.microsoft.com/office/drawing/2014/main" id="{4DD819AC-A446-46A2-9201-D9B1AB528E08}"/>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9956006" y="300775"/>
              <a:ext cx="579941" cy="559908"/>
            </a:xfrm>
            <a:prstGeom prst="rect">
              <a:avLst/>
            </a:prstGeom>
            <a:noFill/>
            <a:extLst>
              <a:ext uri="{909E8E84-426E-40DD-AFC4-6F175D3DCCD1}">
                <a14:hiddenFill xmlns:a14="http://schemas.microsoft.com/office/drawing/2010/main">
                  <a:solidFill>
                    <a:srgbClr val="FFFFFF"/>
                  </a:solidFill>
                </a14:hiddenFill>
              </a:ext>
            </a:extLst>
          </p:spPr>
        </p:pic>
        <p:sp>
          <p:nvSpPr>
            <p:cNvPr id="19" name="Freeform 13">
              <a:extLst>
                <a:ext uri="{FF2B5EF4-FFF2-40B4-BE49-F238E27FC236}">
                  <a16:creationId xmlns:a16="http://schemas.microsoft.com/office/drawing/2014/main" id="{9E9EE105-883D-4267-B8FF-D61BDDD6E4FC}"/>
                </a:ext>
              </a:extLst>
            </p:cNvPr>
            <p:cNvSpPr>
              <a:spLocks/>
            </p:cNvSpPr>
            <p:nvPr userDrawn="1"/>
          </p:nvSpPr>
          <p:spPr bwMode="auto">
            <a:xfrm>
              <a:off x="161925" y="284266"/>
              <a:ext cx="10274355" cy="648000"/>
            </a:xfrm>
            <a:custGeom>
              <a:avLst/>
              <a:gdLst>
                <a:gd name="T0" fmla="*/ 38 w 1868"/>
                <a:gd name="T1" fmla="*/ 118 h 118"/>
                <a:gd name="T2" fmla="*/ 48 w 1868"/>
                <a:gd name="T3" fmla="*/ 118 h 118"/>
                <a:gd name="T4" fmla="*/ 155 w 1868"/>
                <a:gd name="T5" fmla="*/ 118 h 118"/>
                <a:gd name="T6" fmla="*/ 1811 w 1868"/>
                <a:gd name="T7" fmla="*/ 118 h 118"/>
                <a:gd name="T8" fmla="*/ 1694 w 1868"/>
                <a:gd name="T9" fmla="*/ 0 h 118"/>
                <a:gd name="T10" fmla="*/ 12 w 1868"/>
                <a:gd name="T11" fmla="*/ 0 h 118"/>
                <a:gd name="T12" fmla="*/ 12 w 1868"/>
                <a:gd name="T13" fmla="*/ 0 h 118"/>
                <a:gd name="T14" fmla="*/ 3 w 1868"/>
                <a:gd name="T15" fmla="*/ 3 h 118"/>
                <a:gd name="T16" fmla="*/ 0 w 1868"/>
                <a:gd name="T17" fmla="*/ 9 h 118"/>
                <a:gd name="T18" fmla="*/ 0 w 1868"/>
                <a:gd name="T19" fmla="*/ 82 h 118"/>
                <a:gd name="T20" fmla="*/ 38 w 1868"/>
                <a:gd name="T21" fmla="*/ 118 h 118"/>
                <a:gd name="T22" fmla="*/ 38 w 1868"/>
                <a:gd name="T23"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8" h="118">
                  <a:moveTo>
                    <a:pt x="38" y="118"/>
                  </a:moveTo>
                  <a:cubicBezTo>
                    <a:pt x="48" y="118"/>
                    <a:pt x="48" y="118"/>
                    <a:pt x="48" y="118"/>
                  </a:cubicBezTo>
                  <a:cubicBezTo>
                    <a:pt x="155" y="118"/>
                    <a:pt x="155" y="118"/>
                    <a:pt x="155" y="118"/>
                  </a:cubicBezTo>
                  <a:cubicBezTo>
                    <a:pt x="1868" y="118"/>
                    <a:pt x="1811" y="118"/>
                    <a:pt x="1811" y="118"/>
                  </a:cubicBezTo>
                  <a:cubicBezTo>
                    <a:pt x="1694" y="0"/>
                    <a:pt x="1694" y="0"/>
                    <a:pt x="1694" y="0"/>
                  </a:cubicBezTo>
                  <a:cubicBezTo>
                    <a:pt x="12" y="0"/>
                    <a:pt x="12" y="0"/>
                    <a:pt x="12" y="0"/>
                  </a:cubicBezTo>
                  <a:cubicBezTo>
                    <a:pt x="12" y="0"/>
                    <a:pt x="12" y="0"/>
                    <a:pt x="12" y="0"/>
                  </a:cubicBezTo>
                  <a:cubicBezTo>
                    <a:pt x="8" y="0"/>
                    <a:pt x="5" y="2"/>
                    <a:pt x="3" y="3"/>
                  </a:cubicBezTo>
                  <a:cubicBezTo>
                    <a:pt x="0" y="9"/>
                    <a:pt x="0" y="9"/>
                    <a:pt x="0" y="9"/>
                  </a:cubicBezTo>
                  <a:cubicBezTo>
                    <a:pt x="0" y="82"/>
                    <a:pt x="0" y="82"/>
                    <a:pt x="0" y="82"/>
                  </a:cubicBezTo>
                  <a:cubicBezTo>
                    <a:pt x="38" y="118"/>
                    <a:pt x="38" y="118"/>
                    <a:pt x="38" y="118"/>
                  </a:cubicBezTo>
                  <a:cubicBezTo>
                    <a:pt x="38" y="118"/>
                    <a:pt x="38" y="118"/>
                    <a:pt x="38" y="118"/>
                  </a:cubicBezTo>
                  <a:close/>
                </a:path>
              </a:pathLst>
            </a:custGeom>
            <a:solidFill>
              <a:schemeClr val="tx2"/>
            </a:solidFill>
            <a:ln>
              <a:noFill/>
            </a:ln>
          </p:spPr>
          <p:txBody>
            <a:bodyPr vert="horz" wrap="square" lIns="0" tIns="0" rIns="0" bIns="0" numCol="1" anchor="t" anchorCtr="0" compatLnSpc="1">
              <a:prstTxWarp prst="textNoShape">
                <a:avLst/>
              </a:prstTxWarp>
            </a:bodyPr>
            <a:lstStyle/>
            <a:p>
              <a:endParaRPr lang="ja-JP" altLang="en-US" sz="4704"/>
            </a:p>
          </p:txBody>
        </p:sp>
        <p:cxnSp>
          <p:nvCxnSpPr>
            <p:cNvPr id="22" name="直線コネクタ 21">
              <a:extLst>
                <a:ext uri="{FF2B5EF4-FFF2-40B4-BE49-F238E27FC236}">
                  <a16:creationId xmlns:a16="http://schemas.microsoft.com/office/drawing/2014/main" id="{CFE261A9-5D80-457A-85AA-206E048CF0DB}"/>
                </a:ext>
              </a:extLst>
            </p:cNvPr>
            <p:cNvCxnSpPr>
              <a:cxnSpLocks/>
            </p:cNvCxnSpPr>
            <p:nvPr userDrawn="1"/>
          </p:nvCxnSpPr>
          <p:spPr>
            <a:xfrm>
              <a:off x="9408319" y="216797"/>
              <a:ext cx="786701" cy="7786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線コネクタ 22">
              <a:extLst>
                <a:ext uri="{FF2B5EF4-FFF2-40B4-BE49-F238E27FC236}">
                  <a16:creationId xmlns:a16="http://schemas.microsoft.com/office/drawing/2014/main" id="{B3443AF7-632D-41F2-BFF3-7CC6B2F2E6FE}"/>
                </a:ext>
              </a:extLst>
            </p:cNvPr>
            <p:cNvCxnSpPr>
              <a:cxnSpLocks/>
            </p:cNvCxnSpPr>
            <p:nvPr userDrawn="1"/>
          </p:nvCxnSpPr>
          <p:spPr>
            <a:xfrm>
              <a:off x="111919" y="681139"/>
              <a:ext cx="345281" cy="330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フリーフォーム: 図形 13">
            <a:extLst>
              <a:ext uri="{FF2B5EF4-FFF2-40B4-BE49-F238E27FC236}">
                <a16:creationId xmlns:a16="http://schemas.microsoft.com/office/drawing/2014/main" id="{665A837A-D774-4985-B30F-35B13836C960}"/>
              </a:ext>
            </a:extLst>
          </p:cNvPr>
          <p:cNvSpPr/>
          <p:nvPr userDrawn="1"/>
        </p:nvSpPr>
        <p:spPr>
          <a:xfrm>
            <a:off x="3052677" y="7918893"/>
            <a:ext cx="0" cy="28537072"/>
          </a:xfrm>
          <a:custGeom>
            <a:avLst/>
            <a:gdLst>
              <a:gd name="connsiteX0" fmla="*/ 0 w 0"/>
              <a:gd name="connsiteY0" fmla="*/ 0 h 5768502"/>
              <a:gd name="connsiteX1" fmla="*/ 0 w 0"/>
              <a:gd name="connsiteY1" fmla="*/ 5768502 h 5768502"/>
            </a:gdLst>
            <a:ahLst/>
            <a:cxnLst>
              <a:cxn ang="0">
                <a:pos x="connsiteX0" y="connsiteY0"/>
              </a:cxn>
              <a:cxn ang="0">
                <a:pos x="connsiteX1" y="connsiteY1"/>
              </a:cxn>
            </a:cxnLst>
            <a:rect l="l" t="t" r="r" b="b"/>
            <a:pathLst>
              <a:path h="5768502">
                <a:moveTo>
                  <a:pt x="0" y="0"/>
                </a:moveTo>
                <a:lnTo>
                  <a:pt x="0" y="5768502"/>
                </a:lnTo>
              </a:path>
            </a:pathLst>
          </a:cu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4704"/>
          </a:p>
        </p:txBody>
      </p:sp>
      <p:sp>
        <p:nvSpPr>
          <p:cNvPr id="9" name="コンテンツ プレースホルダー 8">
            <a:extLst>
              <a:ext uri="{FF2B5EF4-FFF2-40B4-BE49-F238E27FC236}">
                <a16:creationId xmlns:a16="http://schemas.microsoft.com/office/drawing/2014/main" id="{B04FFEFF-3996-4124-93D0-A0B919888837}"/>
              </a:ext>
            </a:extLst>
          </p:cNvPr>
          <p:cNvSpPr>
            <a:spLocks noGrp="1"/>
          </p:cNvSpPr>
          <p:nvPr userDrawn="1">
            <p:ph sz="quarter" idx="10" hasCustomPrompt="1"/>
          </p:nvPr>
        </p:nvSpPr>
        <p:spPr>
          <a:xfrm>
            <a:off x="3052677" y="7918893"/>
            <a:ext cx="24465245" cy="28537072"/>
          </a:xfrm>
          <a:prstGeom prst="rect">
            <a:avLst/>
          </a:prstGeom>
        </p:spPr>
        <p:txBody>
          <a:bodyPr lIns="360000" tIns="0" rIns="0" bIns="0" anchor="ctr"/>
          <a:lstStyle>
            <a:lvl1pPr marL="1941872" indent="-1941872" algn="l">
              <a:lnSpc>
                <a:spcPct val="100000"/>
              </a:lnSpc>
              <a:spcBef>
                <a:spcPts val="2613"/>
              </a:spcBef>
              <a:spcAft>
                <a:spcPts val="0"/>
              </a:spcAft>
              <a:buClr>
                <a:schemeClr val="bg2"/>
              </a:buClr>
              <a:buFont typeface="+mj-lt"/>
              <a:buAutoNum type="arabicPeriod"/>
              <a:defRPr sz="7335" b="1">
                <a:latin typeface="Meiryo UI" panose="020B0604030504040204" pitchFamily="50" charset="-128"/>
                <a:ea typeface="Meiryo UI" panose="020B0604030504040204" pitchFamily="50" charset="-128"/>
              </a:defRPr>
            </a:lvl1pPr>
          </a:lstStyle>
          <a:p>
            <a:pPr lvl="0"/>
            <a:r>
              <a:rPr kumimoji="1" lang="ja-JP" altLang="en-US"/>
              <a:t>章タイトル</a:t>
            </a:r>
          </a:p>
          <a:p>
            <a:pPr lvl="0"/>
            <a:r>
              <a:rPr kumimoji="1" lang="ja-JP" altLang="en-US"/>
              <a:t>章タイトル</a:t>
            </a:r>
          </a:p>
          <a:p>
            <a:pPr lvl="0"/>
            <a:r>
              <a:rPr kumimoji="1" lang="ja-JP" altLang="en-US"/>
              <a:t>章タイトル</a:t>
            </a:r>
          </a:p>
        </p:txBody>
      </p:sp>
      <p:sp>
        <p:nvSpPr>
          <p:cNvPr id="11" name="テキスト ボックス 10">
            <a:extLst>
              <a:ext uri="{FF2B5EF4-FFF2-40B4-BE49-F238E27FC236}">
                <a16:creationId xmlns:a16="http://schemas.microsoft.com/office/drawing/2014/main" id="{5DFA1F2F-14B9-4F01-A5B6-2EF2AFAA50B7}"/>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9780"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5501" b="0">
              <a:latin typeface="Arial" panose="020B0604020202020204" pitchFamily="34" charset="0"/>
              <a:ea typeface="メイリオ" panose="020B0604030504040204" pitchFamily="50" charset="-128"/>
              <a:cs typeface="Arial" panose="020B0604020202020204" pitchFamily="34" charset="0"/>
            </a:endParaRPr>
          </a:p>
        </p:txBody>
      </p:sp>
      <p:sp>
        <p:nvSpPr>
          <p:cNvPr id="12" name="タイトル 1">
            <a:extLst>
              <a:ext uri="{FF2B5EF4-FFF2-40B4-BE49-F238E27FC236}">
                <a16:creationId xmlns:a16="http://schemas.microsoft.com/office/drawing/2014/main" id="{066210EB-D44E-4903-B9C4-9EC74DA6CEBD}"/>
              </a:ext>
            </a:extLst>
          </p:cNvPr>
          <p:cNvSpPr>
            <a:spLocks noGrp="1"/>
          </p:cNvSpPr>
          <p:nvPr userDrawn="1">
            <p:ph type="title" hasCustomPrompt="1"/>
          </p:nvPr>
        </p:nvSpPr>
        <p:spPr bwMode="white">
          <a:xfrm>
            <a:off x="458512" y="1609547"/>
            <a:ext cx="26300141" cy="3669053"/>
          </a:xfrm>
          <a:prstGeom prst="rect">
            <a:avLst/>
          </a:prstGeom>
        </p:spPr>
        <p:txBody>
          <a:bodyPr lIns="252000" tIns="36000" rIns="0" bIns="0" anchor="ctr" anchorCtr="0"/>
          <a:lstStyle>
            <a:lvl1pPr algn="l">
              <a:defRPr sz="7320" b="1">
                <a:solidFill>
                  <a:schemeClr val="bg1"/>
                </a:solidFill>
                <a:latin typeface="Meiryo UI" panose="020B0604030504040204" pitchFamily="50" charset="-128"/>
                <a:ea typeface="Meiryo UI" panose="020B0604030504040204" pitchFamily="50" charset="-128"/>
              </a:defRPr>
            </a:lvl1pPr>
          </a:lstStyle>
          <a:p>
            <a:r>
              <a:rPr kumimoji="1" lang="ja-JP" altLang="en-US"/>
              <a:t>ページタイトル</a:t>
            </a:r>
          </a:p>
        </p:txBody>
      </p:sp>
    </p:spTree>
    <p:extLst>
      <p:ext uri="{BB962C8B-B14F-4D97-AF65-F5344CB8AC3E}">
        <p14:creationId xmlns:p14="http://schemas.microsoft.com/office/powerpoint/2010/main" val="55421125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階層あり">
    <p:spTree>
      <p:nvGrpSpPr>
        <p:cNvPr id="1" name=""/>
        <p:cNvGrpSpPr/>
        <p:nvPr/>
      </p:nvGrpSpPr>
      <p:grpSpPr>
        <a:xfrm>
          <a:off x="0" y="0"/>
          <a:ext cx="0" cy="0"/>
          <a:chOff x="0" y="0"/>
          <a:chExt cx="0" cy="0"/>
        </a:xfrm>
      </p:grpSpPr>
      <p:sp>
        <p:nvSpPr>
          <p:cNvPr id="13" name="テキスト ボックス 12">
            <a:extLst>
              <a:ext uri="{FF2B5EF4-FFF2-40B4-BE49-F238E27FC236}">
                <a16:creationId xmlns:a16="http://schemas.microsoft.com/office/drawing/2014/main" id="{8FD50C7F-9ACA-4B30-8C3B-E73A326DFDE0}"/>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sp>
        <p:nvSpPr>
          <p:cNvPr id="53" name="コンテンツ プレースホルダー 3">
            <a:extLst>
              <a:ext uri="{FF2B5EF4-FFF2-40B4-BE49-F238E27FC236}">
                <a16:creationId xmlns:a16="http://schemas.microsoft.com/office/drawing/2014/main" id="{7038EB8A-9FB3-4B3E-A554-367E9CB41E9D}"/>
              </a:ext>
            </a:extLst>
          </p:cNvPr>
          <p:cNvSpPr>
            <a:spLocks noGrp="1"/>
          </p:cNvSpPr>
          <p:nvPr userDrawn="1">
            <p:ph sz="quarter" idx="10" hasCustomPrompt="1"/>
          </p:nvPr>
        </p:nvSpPr>
        <p:spPr>
          <a:xfrm>
            <a:off x="458512" y="182693"/>
            <a:ext cx="26300141" cy="1426855"/>
          </a:xfrm>
          <a:prstGeom prst="rect">
            <a:avLst/>
          </a:prstGeom>
        </p:spPr>
        <p:txBody>
          <a:bodyPr lIns="0" tIns="0" rIns="0" bIns="0" anchor="ctr" anchorCtr="0"/>
          <a:lstStyle>
            <a:lvl1pPr algn="l">
              <a:defRPr sz="3658" b="1">
                <a:solidFill>
                  <a:schemeClr val="bg2"/>
                </a:solidFill>
                <a:latin typeface="Meiryo UI" panose="020B0604030504040204" pitchFamily="50" charset="-128"/>
                <a:ea typeface="Meiryo UI" panose="020B0604030504040204" pitchFamily="50" charset="-128"/>
              </a:defRPr>
            </a:lvl1pPr>
          </a:lstStyle>
          <a:p>
            <a:pPr lvl="0"/>
            <a:r>
              <a:rPr kumimoji="1" lang="ja-JP" altLang="en-US"/>
              <a:t>第</a:t>
            </a:r>
            <a:r>
              <a:rPr kumimoji="1" lang="en-US" altLang="ja-JP"/>
              <a:t>1</a:t>
            </a:r>
            <a:r>
              <a:rPr kumimoji="1" lang="ja-JP" altLang="en-US"/>
              <a:t>階層（例：表紙タイトル）</a:t>
            </a:r>
          </a:p>
        </p:txBody>
      </p:sp>
      <p:grpSp>
        <p:nvGrpSpPr>
          <p:cNvPr id="2" name="グループ化 1">
            <a:extLst>
              <a:ext uri="{FF2B5EF4-FFF2-40B4-BE49-F238E27FC236}">
                <a16:creationId xmlns:a16="http://schemas.microsoft.com/office/drawing/2014/main" id="{6736CFC0-A6A1-408C-90D0-5F3C3EDABEFD}"/>
              </a:ext>
            </a:extLst>
          </p:cNvPr>
          <p:cNvGrpSpPr/>
          <p:nvPr userDrawn="1"/>
        </p:nvGrpSpPr>
        <p:grpSpPr>
          <a:xfrm>
            <a:off x="316918" y="1227528"/>
            <a:ext cx="29516945" cy="4503283"/>
            <a:chOff x="111919" y="216797"/>
            <a:chExt cx="10424028" cy="795336"/>
          </a:xfrm>
        </p:grpSpPr>
        <p:pic>
          <p:nvPicPr>
            <p:cNvPr id="15" name="Picture 11" descr="ç°å¢ç">
              <a:extLst>
                <a:ext uri="{FF2B5EF4-FFF2-40B4-BE49-F238E27FC236}">
                  <a16:creationId xmlns:a16="http://schemas.microsoft.com/office/drawing/2014/main" id="{2BF78C1F-895C-47B9-BFD6-D818DFB88518}"/>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9956006" y="300775"/>
              <a:ext cx="579941" cy="559908"/>
            </a:xfrm>
            <a:prstGeom prst="rect">
              <a:avLst/>
            </a:prstGeom>
            <a:noFill/>
            <a:extLst>
              <a:ext uri="{909E8E84-426E-40DD-AFC4-6F175D3DCCD1}">
                <a14:hiddenFill xmlns:a14="http://schemas.microsoft.com/office/drawing/2010/main">
                  <a:solidFill>
                    <a:srgbClr val="FFFFFF"/>
                  </a:solidFill>
                </a14:hiddenFill>
              </a:ext>
            </a:extLst>
          </p:spPr>
        </p:pic>
        <p:sp>
          <p:nvSpPr>
            <p:cNvPr id="16" name="Freeform 13">
              <a:extLst>
                <a:ext uri="{FF2B5EF4-FFF2-40B4-BE49-F238E27FC236}">
                  <a16:creationId xmlns:a16="http://schemas.microsoft.com/office/drawing/2014/main" id="{4B2D3E9F-0217-41CA-A745-B0B8FBABC286}"/>
                </a:ext>
              </a:extLst>
            </p:cNvPr>
            <p:cNvSpPr>
              <a:spLocks/>
            </p:cNvSpPr>
            <p:nvPr userDrawn="1"/>
          </p:nvSpPr>
          <p:spPr bwMode="auto">
            <a:xfrm>
              <a:off x="161925" y="284266"/>
              <a:ext cx="10274355" cy="648000"/>
            </a:xfrm>
            <a:custGeom>
              <a:avLst/>
              <a:gdLst>
                <a:gd name="T0" fmla="*/ 38 w 1868"/>
                <a:gd name="T1" fmla="*/ 118 h 118"/>
                <a:gd name="T2" fmla="*/ 48 w 1868"/>
                <a:gd name="T3" fmla="*/ 118 h 118"/>
                <a:gd name="T4" fmla="*/ 155 w 1868"/>
                <a:gd name="T5" fmla="*/ 118 h 118"/>
                <a:gd name="T6" fmla="*/ 1811 w 1868"/>
                <a:gd name="T7" fmla="*/ 118 h 118"/>
                <a:gd name="T8" fmla="*/ 1694 w 1868"/>
                <a:gd name="T9" fmla="*/ 0 h 118"/>
                <a:gd name="T10" fmla="*/ 12 w 1868"/>
                <a:gd name="T11" fmla="*/ 0 h 118"/>
                <a:gd name="T12" fmla="*/ 12 w 1868"/>
                <a:gd name="T13" fmla="*/ 0 h 118"/>
                <a:gd name="T14" fmla="*/ 3 w 1868"/>
                <a:gd name="T15" fmla="*/ 3 h 118"/>
                <a:gd name="T16" fmla="*/ 0 w 1868"/>
                <a:gd name="T17" fmla="*/ 9 h 118"/>
                <a:gd name="T18" fmla="*/ 0 w 1868"/>
                <a:gd name="T19" fmla="*/ 82 h 118"/>
                <a:gd name="T20" fmla="*/ 38 w 1868"/>
                <a:gd name="T21" fmla="*/ 118 h 118"/>
                <a:gd name="T22" fmla="*/ 38 w 1868"/>
                <a:gd name="T23"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8" h="118">
                  <a:moveTo>
                    <a:pt x="38" y="118"/>
                  </a:moveTo>
                  <a:cubicBezTo>
                    <a:pt x="48" y="118"/>
                    <a:pt x="48" y="118"/>
                    <a:pt x="48" y="118"/>
                  </a:cubicBezTo>
                  <a:cubicBezTo>
                    <a:pt x="155" y="118"/>
                    <a:pt x="155" y="118"/>
                    <a:pt x="155" y="118"/>
                  </a:cubicBezTo>
                  <a:cubicBezTo>
                    <a:pt x="1868" y="118"/>
                    <a:pt x="1811" y="118"/>
                    <a:pt x="1811" y="118"/>
                  </a:cubicBezTo>
                  <a:cubicBezTo>
                    <a:pt x="1694" y="0"/>
                    <a:pt x="1694" y="0"/>
                    <a:pt x="1694" y="0"/>
                  </a:cubicBezTo>
                  <a:cubicBezTo>
                    <a:pt x="12" y="0"/>
                    <a:pt x="12" y="0"/>
                    <a:pt x="12" y="0"/>
                  </a:cubicBezTo>
                  <a:cubicBezTo>
                    <a:pt x="12" y="0"/>
                    <a:pt x="12" y="0"/>
                    <a:pt x="12" y="0"/>
                  </a:cubicBezTo>
                  <a:cubicBezTo>
                    <a:pt x="8" y="0"/>
                    <a:pt x="5" y="2"/>
                    <a:pt x="3" y="3"/>
                  </a:cubicBezTo>
                  <a:cubicBezTo>
                    <a:pt x="0" y="9"/>
                    <a:pt x="0" y="9"/>
                    <a:pt x="0" y="9"/>
                  </a:cubicBezTo>
                  <a:cubicBezTo>
                    <a:pt x="0" y="82"/>
                    <a:pt x="0" y="82"/>
                    <a:pt x="0" y="82"/>
                  </a:cubicBezTo>
                  <a:cubicBezTo>
                    <a:pt x="38" y="118"/>
                    <a:pt x="38" y="118"/>
                    <a:pt x="38" y="118"/>
                  </a:cubicBezTo>
                  <a:cubicBezTo>
                    <a:pt x="38" y="118"/>
                    <a:pt x="38" y="118"/>
                    <a:pt x="38" y="118"/>
                  </a:cubicBezTo>
                  <a:close/>
                </a:path>
              </a:pathLst>
            </a:custGeom>
            <a:solidFill>
              <a:schemeClr val="tx2">
                <a:lumMod val="75000"/>
              </a:schemeClr>
            </a:solidFill>
            <a:ln>
              <a:noFill/>
            </a:ln>
          </p:spPr>
          <p:txBody>
            <a:bodyPr vert="horz" wrap="square" lIns="0" tIns="0" rIns="0" bIns="0" numCol="1" anchor="t" anchorCtr="0" compatLnSpc="1">
              <a:prstTxWarp prst="textNoShape">
                <a:avLst/>
              </a:prstTxWarp>
            </a:bodyPr>
            <a:lstStyle/>
            <a:p>
              <a:endParaRPr lang="ja-JP" altLang="en-US" sz="4704"/>
            </a:p>
          </p:txBody>
        </p:sp>
        <p:sp>
          <p:nvSpPr>
            <p:cNvPr id="49" name="フリーフォーム: 図形 48">
              <a:extLst>
                <a:ext uri="{FF2B5EF4-FFF2-40B4-BE49-F238E27FC236}">
                  <a16:creationId xmlns:a16="http://schemas.microsoft.com/office/drawing/2014/main" id="{90B7366C-0173-451D-B260-B9E47C44ACBC}"/>
                </a:ext>
              </a:extLst>
            </p:cNvPr>
            <p:cNvSpPr/>
            <p:nvPr userDrawn="1"/>
          </p:nvSpPr>
          <p:spPr>
            <a:xfrm>
              <a:off x="161925" y="536266"/>
              <a:ext cx="9961283" cy="396000"/>
            </a:xfrm>
            <a:custGeom>
              <a:avLst/>
              <a:gdLst>
                <a:gd name="connsiteX0" fmla="*/ 0 w 9946927"/>
                <a:gd name="connsiteY0" fmla="*/ 0 h 396000"/>
                <a:gd name="connsiteX1" fmla="*/ 9554213 w 9946927"/>
                <a:gd name="connsiteY1" fmla="*/ 0 h 396000"/>
                <a:gd name="connsiteX2" fmla="*/ 9575411 w 9946927"/>
                <a:gd name="connsiteY2" fmla="*/ 21375 h 396000"/>
                <a:gd name="connsiteX3" fmla="*/ 9946927 w 9946927"/>
                <a:gd name="connsiteY3" fmla="*/ 396000 h 396000"/>
                <a:gd name="connsiteX4" fmla="*/ 9942003 w 9946927"/>
                <a:gd name="connsiteY4" fmla="*/ 396000 h 396000"/>
                <a:gd name="connsiteX5" fmla="*/ 9848834 w 9946927"/>
                <a:gd name="connsiteY5" fmla="*/ 396000 h 396000"/>
                <a:gd name="connsiteX6" fmla="*/ 9549825 w 9946927"/>
                <a:gd name="connsiteY6" fmla="*/ 396000 h 396000"/>
                <a:gd name="connsiteX7" fmla="*/ 8927381 w 9946927"/>
                <a:gd name="connsiteY7" fmla="*/ 396000 h 396000"/>
                <a:gd name="connsiteX8" fmla="*/ 8458122 w 9946927"/>
                <a:gd name="connsiteY8" fmla="*/ 396000 h 396000"/>
                <a:gd name="connsiteX9" fmla="*/ 7863906 w 9946927"/>
                <a:gd name="connsiteY9" fmla="*/ 396000 h 396000"/>
                <a:gd name="connsiteX10" fmla="*/ 7130032 w 9946927"/>
                <a:gd name="connsiteY10" fmla="*/ 396000 h 396000"/>
                <a:gd name="connsiteX11" fmla="*/ 6241804 w 9946927"/>
                <a:gd name="connsiteY11" fmla="*/ 396000 h 396000"/>
                <a:gd name="connsiteX12" fmla="*/ 5184519 w 9946927"/>
                <a:gd name="connsiteY12" fmla="*/ 396000 h 396000"/>
                <a:gd name="connsiteX13" fmla="*/ 3943480 w 9946927"/>
                <a:gd name="connsiteY13" fmla="*/ 396000 h 396000"/>
                <a:gd name="connsiteX14" fmla="*/ 2503986 w 9946927"/>
                <a:gd name="connsiteY14" fmla="*/ 396000 h 396000"/>
                <a:gd name="connsiteX15" fmla="*/ 851339 w 9946927"/>
                <a:gd name="connsiteY15" fmla="*/ 396000 h 396000"/>
                <a:gd name="connsiteX16" fmla="*/ 777876 w 9946927"/>
                <a:gd name="connsiteY16" fmla="*/ 396000 h 396000"/>
                <a:gd name="connsiteX17" fmla="*/ 603403 w 9946927"/>
                <a:gd name="connsiteY17" fmla="*/ 396000 h 396000"/>
                <a:gd name="connsiteX18" fmla="*/ 263640 w 9946927"/>
                <a:gd name="connsiteY18" fmla="*/ 396000 h 396000"/>
                <a:gd name="connsiteX19" fmla="*/ 208715 w 9946927"/>
                <a:gd name="connsiteY19" fmla="*/ 396000 h 396000"/>
                <a:gd name="connsiteX20" fmla="*/ 0 w 9946927"/>
                <a:gd name="connsiteY20" fmla="*/ 198305 h 396000"/>
                <a:gd name="connsiteX21" fmla="*/ 0 w 9946927"/>
                <a:gd name="connsiteY21" fmla="*/ 29183 h 3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46927" h="396000">
                  <a:moveTo>
                    <a:pt x="0" y="0"/>
                  </a:moveTo>
                  <a:lnTo>
                    <a:pt x="9554213" y="0"/>
                  </a:lnTo>
                  <a:lnTo>
                    <a:pt x="9575411" y="21375"/>
                  </a:lnTo>
                  <a:cubicBezTo>
                    <a:pt x="9665779" y="112500"/>
                    <a:pt x="9786271" y="234000"/>
                    <a:pt x="9946927" y="396000"/>
                  </a:cubicBezTo>
                  <a:lnTo>
                    <a:pt x="9942003" y="396000"/>
                  </a:lnTo>
                  <a:lnTo>
                    <a:pt x="9848834" y="396000"/>
                  </a:lnTo>
                  <a:lnTo>
                    <a:pt x="9549825" y="396000"/>
                  </a:lnTo>
                  <a:lnTo>
                    <a:pt x="8927381" y="396000"/>
                  </a:lnTo>
                  <a:lnTo>
                    <a:pt x="8458122" y="396000"/>
                  </a:lnTo>
                  <a:lnTo>
                    <a:pt x="7863906" y="396000"/>
                  </a:lnTo>
                  <a:lnTo>
                    <a:pt x="7130032" y="396000"/>
                  </a:lnTo>
                  <a:lnTo>
                    <a:pt x="6241804" y="396000"/>
                  </a:lnTo>
                  <a:lnTo>
                    <a:pt x="5184519" y="396000"/>
                  </a:lnTo>
                  <a:lnTo>
                    <a:pt x="3943480" y="396000"/>
                  </a:lnTo>
                  <a:lnTo>
                    <a:pt x="2503986" y="396000"/>
                  </a:lnTo>
                  <a:lnTo>
                    <a:pt x="851339" y="396000"/>
                  </a:lnTo>
                  <a:lnTo>
                    <a:pt x="777876" y="396000"/>
                  </a:lnTo>
                  <a:lnTo>
                    <a:pt x="603403" y="396000"/>
                  </a:lnTo>
                  <a:lnTo>
                    <a:pt x="263640" y="396000"/>
                  </a:lnTo>
                  <a:lnTo>
                    <a:pt x="208715" y="396000"/>
                  </a:lnTo>
                  <a:cubicBezTo>
                    <a:pt x="208715" y="396000"/>
                    <a:pt x="208715" y="396000"/>
                    <a:pt x="0" y="198305"/>
                  </a:cubicBezTo>
                  <a:cubicBezTo>
                    <a:pt x="0" y="198305"/>
                    <a:pt x="0" y="198305"/>
                    <a:pt x="0" y="2918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4704"/>
            </a:p>
          </p:txBody>
        </p:sp>
        <p:cxnSp>
          <p:nvCxnSpPr>
            <p:cNvPr id="17" name="直線コネクタ 16">
              <a:extLst>
                <a:ext uri="{FF2B5EF4-FFF2-40B4-BE49-F238E27FC236}">
                  <a16:creationId xmlns:a16="http://schemas.microsoft.com/office/drawing/2014/main" id="{34DB3166-9AB5-43FB-8591-93246638EB08}"/>
                </a:ext>
              </a:extLst>
            </p:cNvPr>
            <p:cNvCxnSpPr>
              <a:cxnSpLocks/>
            </p:cNvCxnSpPr>
            <p:nvPr userDrawn="1"/>
          </p:nvCxnSpPr>
          <p:spPr>
            <a:xfrm>
              <a:off x="9408319" y="216797"/>
              <a:ext cx="786701" cy="7786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線コネクタ 17">
              <a:extLst>
                <a:ext uri="{FF2B5EF4-FFF2-40B4-BE49-F238E27FC236}">
                  <a16:creationId xmlns:a16="http://schemas.microsoft.com/office/drawing/2014/main" id="{D40C9C0E-769C-4D22-A484-B325C7ECE503}"/>
                </a:ext>
              </a:extLst>
            </p:cNvPr>
            <p:cNvCxnSpPr>
              <a:cxnSpLocks/>
            </p:cNvCxnSpPr>
            <p:nvPr userDrawn="1"/>
          </p:nvCxnSpPr>
          <p:spPr>
            <a:xfrm>
              <a:off x="111919" y="681139"/>
              <a:ext cx="345281" cy="330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2" name="タイトル 1">
            <a:extLst>
              <a:ext uri="{FF2B5EF4-FFF2-40B4-BE49-F238E27FC236}">
                <a16:creationId xmlns:a16="http://schemas.microsoft.com/office/drawing/2014/main" id="{ED4B86B0-3BB3-4009-9A6E-83BD54068242}"/>
              </a:ext>
            </a:extLst>
          </p:cNvPr>
          <p:cNvSpPr>
            <a:spLocks noGrp="1"/>
          </p:cNvSpPr>
          <p:nvPr userDrawn="1">
            <p:ph type="title" hasCustomPrompt="1"/>
          </p:nvPr>
        </p:nvSpPr>
        <p:spPr bwMode="white">
          <a:xfrm>
            <a:off x="458512" y="3036402"/>
            <a:ext cx="26300141" cy="2242198"/>
          </a:xfrm>
          <a:prstGeom prst="rect">
            <a:avLst/>
          </a:prstGeom>
        </p:spPr>
        <p:txBody>
          <a:bodyPr lIns="252000" tIns="0" rIns="0" bIns="0" anchor="ctr" anchorCtr="0"/>
          <a:lstStyle>
            <a:lvl1pPr algn="l">
              <a:defRPr sz="6272" b="1">
                <a:solidFill>
                  <a:schemeClr val="bg1"/>
                </a:solidFill>
                <a:latin typeface="Meiryo UI" panose="020B0604030504040204" pitchFamily="50" charset="-128"/>
                <a:ea typeface="Meiryo UI" panose="020B0604030504040204" pitchFamily="50" charset="-128"/>
              </a:defRPr>
            </a:lvl1pPr>
          </a:lstStyle>
          <a:p>
            <a:r>
              <a:rPr kumimoji="1" lang="ja-JP" altLang="en-US"/>
              <a:t>ページタイトル</a:t>
            </a:r>
          </a:p>
        </p:txBody>
      </p:sp>
      <p:sp>
        <p:nvSpPr>
          <p:cNvPr id="54" name="コンテンツ プレースホルダー 3">
            <a:extLst>
              <a:ext uri="{FF2B5EF4-FFF2-40B4-BE49-F238E27FC236}">
                <a16:creationId xmlns:a16="http://schemas.microsoft.com/office/drawing/2014/main" id="{F530AFF5-0F75-4301-B416-E2BDE7D4B1D3}"/>
              </a:ext>
            </a:extLst>
          </p:cNvPr>
          <p:cNvSpPr>
            <a:spLocks noGrp="1"/>
          </p:cNvSpPr>
          <p:nvPr userDrawn="1">
            <p:ph sz="quarter" idx="11" hasCustomPrompt="1"/>
          </p:nvPr>
        </p:nvSpPr>
        <p:spPr bwMode="white">
          <a:xfrm>
            <a:off x="458512" y="1609547"/>
            <a:ext cx="26300141" cy="1426855"/>
          </a:xfrm>
          <a:prstGeom prst="rect">
            <a:avLst/>
          </a:prstGeom>
        </p:spPr>
        <p:txBody>
          <a:bodyPr lIns="252000" tIns="0" rIns="0" bIns="0" anchor="ctr" anchorCtr="0"/>
          <a:lstStyle>
            <a:lvl1pPr algn="l">
              <a:defRPr sz="3658" b="1">
                <a:solidFill>
                  <a:schemeClr val="bg1"/>
                </a:solidFill>
                <a:latin typeface="Meiryo UI" panose="020B0604030504040204" pitchFamily="50" charset="-128"/>
                <a:ea typeface="Meiryo UI" panose="020B0604030504040204" pitchFamily="50" charset="-128"/>
              </a:defRPr>
            </a:lvl1pPr>
          </a:lstStyle>
          <a:p>
            <a:pPr lvl="0"/>
            <a:r>
              <a:rPr kumimoji="1" lang="ja-JP" altLang="en-US"/>
              <a:t>第</a:t>
            </a:r>
            <a:r>
              <a:rPr kumimoji="1" lang="en-US" altLang="ja-JP"/>
              <a:t>2</a:t>
            </a:r>
            <a:r>
              <a:rPr kumimoji="1" lang="ja-JP" altLang="en-US"/>
              <a:t>階層（例：章タイトル）</a:t>
            </a:r>
          </a:p>
        </p:txBody>
      </p:sp>
      <p:sp>
        <p:nvSpPr>
          <p:cNvPr id="19" name="コンテンツ プレースホルダー 3">
            <a:extLst>
              <a:ext uri="{FF2B5EF4-FFF2-40B4-BE49-F238E27FC236}">
                <a16:creationId xmlns:a16="http://schemas.microsoft.com/office/drawing/2014/main" id="{EDF4FE31-3A07-443C-9CD8-C81650AD9D2F}"/>
              </a:ext>
            </a:extLst>
          </p:cNvPr>
          <p:cNvSpPr>
            <a:spLocks noGrp="1"/>
          </p:cNvSpPr>
          <p:nvPr>
            <p:ph sz="quarter" idx="12" hasCustomPrompt="1"/>
          </p:nvPr>
        </p:nvSpPr>
        <p:spPr>
          <a:xfrm>
            <a:off x="458514" y="6290169"/>
            <a:ext cx="29358191" cy="1131359"/>
          </a:xfrm>
          <a:prstGeom prst="rect">
            <a:avLst/>
          </a:prstGeom>
          <a:ln w="19050">
            <a:solidFill>
              <a:schemeClr val="tx2"/>
            </a:solidFill>
          </a:ln>
        </p:spPr>
        <p:txBody>
          <a:bodyPr wrap="square" lIns="180000" tIns="180000" rIns="180000" bIns="144000" anchor="t" anchorCtr="0">
            <a:spAutoFit/>
          </a:bodyPr>
          <a:lstStyle>
            <a:lvl1pPr marL="746871" indent="-746871" algn="l">
              <a:lnSpc>
                <a:spcPct val="100000"/>
              </a:lnSpc>
              <a:spcBef>
                <a:spcPts val="1568"/>
              </a:spcBef>
              <a:spcAft>
                <a:spcPts val="0"/>
              </a:spcAft>
              <a:buFont typeface="Wingdings" panose="05000000000000000000" pitchFamily="2" charset="2"/>
              <a:buChar char="n"/>
              <a:defRPr sz="5226" b="0">
                <a:solidFill>
                  <a:schemeClr val="tx1"/>
                </a:solidFill>
                <a:latin typeface="Meiryo UI" panose="020B0604030504040204" pitchFamily="50" charset="-128"/>
                <a:ea typeface="Meiryo UI" panose="020B0604030504040204" pitchFamily="50" charset="-128"/>
              </a:defRPr>
            </a:lvl1pPr>
          </a:lstStyle>
          <a:p>
            <a:pPr lvl="0"/>
            <a:r>
              <a:rPr kumimoji="1" lang="ja-JP" altLang="en-US"/>
              <a:t>リードリードリードリードリードリードリードリードリードリードリードリードリードリードリードリードリードリード</a:t>
            </a:r>
          </a:p>
        </p:txBody>
      </p:sp>
    </p:spTree>
    <p:extLst>
      <p:ext uri="{BB962C8B-B14F-4D97-AF65-F5344CB8AC3E}">
        <p14:creationId xmlns:p14="http://schemas.microsoft.com/office/powerpoint/2010/main" val="27737713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内容説明用スライド_タイトル+リード">
    <p:spTree>
      <p:nvGrpSpPr>
        <p:cNvPr id="1" name=""/>
        <p:cNvGrpSpPr/>
        <p:nvPr/>
      </p:nvGrpSpPr>
      <p:grpSpPr>
        <a:xfrm>
          <a:off x="0" y="0"/>
          <a:ext cx="0" cy="0"/>
          <a:chOff x="0" y="0"/>
          <a:chExt cx="0" cy="0"/>
        </a:xfrm>
      </p:grpSpPr>
      <p:pic>
        <p:nvPicPr>
          <p:cNvPr id="18" name="Picture 11" descr="ç°å¢ç">
            <a:extLst>
              <a:ext uri="{FF2B5EF4-FFF2-40B4-BE49-F238E27FC236}">
                <a16:creationId xmlns:a16="http://schemas.microsoft.com/office/drawing/2014/main" id="{8E434909-6A5F-4794-A61C-E8E786C3A5E3}"/>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346242" y="1709794"/>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2" name="グラフィックス 6">
            <a:extLst>
              <a:ext uri="{FF2B5EF4-FFF2-40B4-BE49-F238E27FC236}">
                <a16:creationId xmlns:a16="http://schemas.microsoft.com/office/drawing/2014/main" id="{1965654B-C214-044C-9754-691F56B1A74E}"/>
              </a:ext>
            </a:extLst>
          </p:cNvPr>
          <p:cNvSpPr/>
          <p:nvPr/>
        </p:nvSpPr>
        <p:spPr>
          <a:xfrm>
            <a:off x="967606" y="2246227"/>
            <a:ext cx="27675499" cy="6943541"/>
          </a:xfrm>
          <a:custGeom>
            <a:avLst/>
            <a:gdLst>
              <a:gd name="connsiteX0" fmla="*/ 9785917 w 9786287"/>
              <a:gd name="connsiteY0" fmla="*/ 1166514 h 1249650"/>
              <a:gd name="connsiteX1" fmla="*/ 9785917 w 9786287"/>
              <a:gd name="connsiteY1" fmla="*/ 913523 h 1249650"/>
              <a:gd name="connsiteX2" fmla="*/ 8906147 w 9786287"/>
              <a:gd name="connsiteY2" fmla="*/ 12500 h 1249650"/>
              <a:gd name="connsiteX3" fmla="*/ 82801 w 9786287"/>
              <a:gd name="connsiteY3" fmla="*/ 12500 h 1249650"/>
              <a:gd name="connsiteX4" fmla="*/ 12205 w 9786287"/>
              <a:gd name="connsiteY4" fmla="*/ 84801 h 1249650"/>
              <a:gd name="connsiteX5" fmla="*/ 12205 w 9786287"/>
              <a:gd name="connsiteY5" fmla="*/ 970395 h 1249650"/>
              <a:gd name="connsiteX6" fmla="*/ 273671 w 9786287"/>
              <a:gd name="connsiteY6" fmla="*/ 1238815 h 1249650"/>
              <a:gd name="connsiteX7" fmla="*/ 9715322 w 9786287"/>
              <a:gd name="connsiteY7" fmla="*/ 1238815 h 1249650"/>
              <a:gd name="connsiteX8" fmla="*/ 9785917 w 9786287"/>
              <a:gd name="connsiteY8" fmla="*/ 1166514 h 1249650"/>
              <a:gd name="connsiteX0" fmla="*/ 9773712 w 9773712"/>
              <a:gd name="connsiteY0" fmla="*/ 1154014 h 1226315"/>
              <a:gd name="connsiteX1" fmla="*/ 9773712 w 9773712"/>
              <a:gd name="connsiteY1" fmla="*/ 901023 h 1226315"/>
              <a:gd name="connsiteX2" fmla="*/ 8874892 w 9773712"/>
              <a:gd name="connsiteY2" fmla="*/ 0 h 1226315"/>
              <a:gd name="connsiteX3" fmla="*/ 70596 w 9773712"/>
              <a:gd name="connsiteY3" fmla="*/ 0 h 1226315"/>
              <a:gd name="connsiteX4" fmla="*/ 0 w 9773712"/>
              <a:gd name="connsiteY4" fmla="*/ 72301 h 1226315"/>
              <a:gd name="connsiteX5" fmla="*/ 0 w 9773712"/>
              <a:gd name="connsiteY5" fmla="*/ 957895 h 1226315"/>
              <a:gd name="connsiteX6" fmla="*/ 261466 w 9773712"/>
              <a:gd name="connsiteY6" fmla="*/ 1226315 h 1226315"/>
              <a:gd name="connsiteX7" fmla="*/ 9703117 w 9773712"/>
              <a:gd name="connsiteY7" fmla="*/ 1226315 h 1226315"/>
              <a:gd name="connsiteX8" fmla="*/ 9773712 w 9773712"/>
              <a:gd name="connsiteY8" fmla="*/ 1154014 h 122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73712" h="1226315">
                <a:moveTo>
                  <a:pt x="9773712" y="1154014"/>
                </a:moveTo>
                <a:lnTo>
                  <a:pt x="9773712" y="901023"/>
                </a:lnTo>
                <a:lnTo>
                  <a:pt x="8874892" y="0"/>
                </a:lnTo>
                <a:lnTo>
                  <a:pt x="70596" y="0"/>
                </a:lnTo>
                <a:cubicBezTo>
                  <a:pt x="70596" y="0"/>
                  <a:pt x="0" y="0"/>
                  <a:pt x="0" y="72301"/>
                </a:cubicBezTo>
                <a:lnTo>
                  <a:pt x="0" y="957895"/>
                </a:lnTo>
                <a:lnTo>
                  <a:pt x="261466" y="1226315"/>
                </a:lnTo>
                <a:lnTo>
                  <a:pt x="9703117" y="1226315"/>
                </a:lnTo>
                <a:cubicBezTo>
                  <a:pt x="9703117" y="1226315"/>
                  <a:pt x="9773712" y="1226315"/>
                  <a:pt x="9773712" y="1154014"/>
                </a:cubicBezTo>
              </a:path>
            </a:pathLst>
          </a:custGeom>
          <a:solidFill>
            <a:schemeClr val="tx2"/>
          </a:solidFill>
          <a:ln w="12449" cap="flat">
            <a:noFill/>
            <a:prstDash val="solid"/>
            <a:miter/>
          </a:ln>
        </p:spPr>
        <p:txBody>
          <a:bodyPr rtlCol="0" anchor="ctr"/>
          <a:lstStyle/>
          <a:p>
            <a:endParaRPr lang="ja-JP" altLang="en-US" sz="4704"/>
          </a:p>
        </p:txBody>
      </p:sp>
      <p:sp>
        <p:nvSpPr>
          <p:cNvPr id="13" name="フリーフォーム: 図形 12">
            <a:extLst>
              <a:ext uri="{FF2B5EF4-FFF2-40B4-BE49-F238E27FC236}">
                <a16:creationId xmlns:a16="http://schemas.microsoft.com/office/drawing/2014/main" id="{907E3C10-5296-4CB5-BB5A-480E93F86B9E}"/>
              </a:ext>
            </a:extLst>
          </p:cNvPr>
          <p:cNvSpPr/>
          <p:nvPr userDrawn="1"/>
        </p:nvSpPr>
        <p:spPr>
          <a:xfrm>
            <a:off x="980155" y="2210585"/>
            <a:ext cx="26554980" cy="2855619"/>
          </a:xfrm>
          <a:custGeom>
            <a:avLst/>
            <a:gdLst>
              <a:gd name="connsiteX0" fmla="*/ 70596 w 9377998"/>
              <a:gd name="connsiteY0" fmla="*/ 0 h 504338"/>
              <a:gd name="connsiteX1" fmla="*/ 8874893 w 9377998"/>
              <a:gd name="connsiteY1" fmla="*/ 0 h 504338"/>
              <a:gd name="connsiteX2" fmla="*/ 9377998 w 9377998"/>
              <a:gd name="connsiteY2" fmla="*/ 504338 h 504338"/>
              <a:gd name="connsiteX3" fmla="*/ 0 w 9377998"/>
              <a:gd name="connsiteY3" fmla="*/ 504338 h 504338"/>
              <a:gd name="connsiteX4" fmla="*/ 0 w 9377998"/>
              <a:gd name="connsiteY4" fmla="*/ 72301 h 504338"/>
              <a:gd name="connsiteX5" fmla="*/ 70596 w 9377998"/>
              <a:gd name="connsiteY5" fmla="*/ 0 h 50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77998" h="504338">
                <a:moveTo>
                  <a:pt x="70596" y="0"/>
                </a:moveTo>
                <a:lnTo>
                  <a:pt x="8874893" y="0"/>
                </a:lnTo>
                <a:lnTo>
                  <a:pt x="9377998" y="504338"/>
                </a:lnTo>
                <a:lnTo>
                  <a:pt x="0" y="504338"/>
                </a:lnTo>
                <a:lnTo>
                  <a:pt x="0" y="72301"/>
                </a:lnTo>
                <a:cubicBezTo>
                  <a:pt x="0" y="0"/>
                  <a:pt x="70596" y="0"/>
                  <a:pt x="70596" y="0"/>
                </a:cubicBezTo>
                <a:close/>
              </a:path>
            </a:pathLst>
          </a:custGeom>
          <a:solidFill>
            <a:schemeClr val="bg2"/>
          </a:solidFill>
          <a:ln w="12449" cap="flat">
            <a:noFill/>
            <a:prstDash val="solid"/>
            <a:miter/>
          </a:ln>
        </p:spPr>
        <p:txBody>
          <a:bodyPr rtlCol="0" anchor="ctr"/>
          <a:lstStyle/>
          <a:p>
            <a:endParaRPr lang="ja-JP" altLang="en-US" sz="4704"/>
          </a:p>
        </p:txBody>
      </p:sp>
      <p:cxnSp>
        <p:nvCxnSpPr>
          <p:cNvPr id="8" name="直線コネクタ 7">
            <a:extLst>
              <a:ext uri="{FF2B5EF4-FFF2-40B4-BE49-F238E27FC236}">
                <a16:creationId xmlns:a16="http://schemas.microsoft.com/office/drawing/2014/main" id="{803ACE90-2131-A448-9D2B-E09F626D0747}"/>
              </a:ext>
            </a:extLst>
          </p:cNvPr>
          <p:cNvCxnSpPr/>
          <p:nvPr/>
        </p:nvCxnSpPr>
        <p:spPr>
          <a:xfrm>
            <a:off x="764058" y="7195932"/>
            <a:ext cx="1240535" cy="2486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コンテンツ プレースホルダー 13">
            <a:extLst>
              <a:ext uri="{FF2B5EF4-FFF2-40B4-BE49-F238E27FC236}">
                <a16:creationId xmlns:a16="http://schemas.microsoft.com/office/drawing/2014/main" id="{D4C153BA-B45D-364C-B23F-1393DDE80303}"/>
              </a:ext>
            </a:extLst>
          </p:cNvPr>
          <p:cNvSpPr>
            <a:spLocks noGrp="1"/>
          </p:cNvSpPr>
          <p:nvPr userDrawn="1">
            <p:ph sz="quarter" idx="11" hasCustomPrompt="1"/>
          </p:nvPr>
        </p:nvSpPr>
        <p:spPr bwMode="white">
          <a:xfrm>
            <a:off x="3575004" y="6743730"/>
            <a:ext cx="21649525" cy="2446037"/>
          </a:xfrm>
          <a:prstGeom prst="rect">
            <a:avLst/>
          </a:prstGeom>
        </p:spPr>
        <p:txBody>
          <a:bodyPr lIns="0" tIns="36000" rIns="0" bIns="0">
            <a:normAutofit/>
          </a:bodyPr>
          <a:lstStyle>
            <a:lvl1pPr marL="0" indent="0">
              <a:buNone/>
              <a:defRPr sz="6797"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11" name="テキスト ボックス 10">
            <a:extLst>
              <a:ext uri="{FF2B5EF4-FFF2-40B4-BE49-F238E27FC236}">
                <a16:creationId xmlns:a16="http://schemas.microsoft.com/office/drawing/2014/main" id="{0D80D0EF-2934-42CA-A567-6FBD2440F465}"/>
              </a:ext>
            </a:extLst>
          </p:cNvPr>
          <p:cNvSpPr txBox="1"/>
          <p:nvPr userDrawn="1"/>
        </p:nvSpPr>
        <p:spPr>
          <a:xfrm>
            <a:off x="27620142" y="39749180"/>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287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2876" b="0">
              <a:latin typeface="Arial" panose="020B0604020202020204" pitchFamily="34" charset="0"/>
              <a:ea typeface="メイリオ" panose="020B0604030504040204" pitchFamily="50" charset="-128"/>
              <a:cs typeface="Arial" panose="020B0604020202020204" pitchFamily="34" charset="0"/>
            </a:endParaRPr>
          </a:p>
        </p:txBody>
      </p:sp>
      <p:sp>
        <p:nvSpPr>
          <p:cNvPr id="20" name="コンテンツ プレースホルダー 18">
            <a:extLst>
              <a:ext uri="{FF2B5EF4-FFF2-40B4-BE49-F238E27FC236}">
                <a16:creationId xmlns:a16="http://schemas.microsoft.com/office/drawing/2014/main" id="{D75D4F64-90C7-412B-97EC-C060B99937CE}"/>
              </a:ext>
            </a:extLst>
          </p:cNvPr>
          <p:cNvSpPr>
            <a:spLocks noGrp="1"/>
          </p:cNvSpPr>
          <p:nvPr>
            <p:ph sz="quarter" idx="15" hasCustomPrompt="1"/>
          </p:nvPr>
        </p:nvSpPr>
        <p:spPr bwMode="white">
          <a:xfrm>
            <a:off x="3575003" y="5064295"/>
            <a:ext cx="11011302" cy="1512599"/>
          </a:xfrm>
          <a:prstGeom prst="rect">
            <a:avLst/>
          </a:prstGeom>
        </p:spPr>
        <p:txBody>
          <a:bodyPr lIns="0" tIns="108000" rIns="0" bIns="0" anchor="ctr"/>
          <a:lstStyle>
            <a:lvl1pPr marL="0" indent="0" algn="l">
              <a:buFontTx/>
              <a:buNone/>
              <a:defRPr sz="3658" b="0">
                <a:solidFill>
                  <a:schemeClr val="bg1"/>
                </a:solidFill>
                <a:latin typeface="Meiryo UI" panose="020B0604030504040204" pitchFamily="50" charset="-128"/>
                <a:ea typeface="Meiryo UI" panose="020B0604030504040204" pitchFamily="50" charset="-128"/>
              </a:defRPr>
            </a:lvl1pPr>
            <a:lvl2pPr marL="1194998" indent="0">
              <a:buFontTx/>
              <a:buNone/>
              <a:defRPr/>
            </a:lvl2pPr>
            <a:lvl3pPr marL="2389996" indent="0">
              <a:buFontTx/>
              <a:buNone/>
              <a:defRPr/>
            </a:lvl3pPr>
            <a:lvl4pPr marL="3584994" indent="0">
              <a:buFontTx/>
              <a:buNone/>
              <a:defRPr/>
            </a:lvl4pPr>
            <a:lvl5pPr marL="4779995" indent="0">
              <a:buFontTx/>
              <a:buNone/>
              <a:defRPr/>
            </a:lvl5pPr>
          </a:lstStyle>
          <a:p>
            <a:pPr lvl="0"/>
            <a:r>
              <a:rPr kumimoji="1" lang="ja-JP" altLang="en-US"/>
              <a:t>キャッチコピー</a:t>
            </a:r>
          </a:p>
        </p:txBody>
      </p:sp>
      <p:cxnSp>
        <p:nvCxnSpPr>
          <p:cNvPr id="9" name="直線コネクタ 8">
            <a:extLst>
              <a:ext uri="{FF2B5EF4-FFF2-40B4-BE49-F238E27FC236}">
                <a16:creationId xmlns:a16="http://schemas.microsoft.com/office/drawing/2014/main" id="{492973B8-A1E0-8249-B6B2-09ED50D99913}"/>
              </a:ext>
            </a:extLst>
          </p:cNvPr>
          <p:cNvCxnSpPr>
            <a:cxnSpLocks/>
          </p:cNvCxnSpPr>
          <p:nvPr/>
        </p:nvCxnSpPr>
        <p:spPr>
          <a:xfrm>
            <a:off x="25775826" y="1610166"/>
            <a:ext cx="3140816" cy="62961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コンテンツ プレースホルダー 18">
            <a:extLst>
              <a:ext uri="{FF2B5EF4-FFF2-40B4-BE49-F238E27FC236}">
                <a16:creationId xmlns:a16="http://schemas.microsoft.com/office/drawing/2014/main" id="{4C7E5A18-52F4-4252-BE43-0A15ED485D53}"/>
              </a:ext>
            </a:extLst>
          </p:cNvPr>
          <p:cNvSpPr>
            <a:spLocks noGrp="1"/>
          </p:cNvSpPr>
          <p:nvPr>
            <p:ph sz="quarter" idx="14" hasCustomPrompt="1"/>
          </p:nvPr>
        </p:nvSpPr>
        <p:spPr bwMode="white">
          <a:xfrm>
            <a:off x="991018" y="2210585"/>
            <a:ext cx="25361078" cy="2853709"/>
          </a:xfrm>
          <a:prstGeom prst="rect">
            <a:avLst/>
          </a:prstGeom>
        </p:spPr>
        <p:txBody>
          <a:bodyPr lIns="216000" tIns="36000" rIns="0" bIns="0" anchor="ctr"/>
          <a:lstStyle>
            <a:lvl1pPr marL="0" indent="0" algn="l">
              <a:buFontTx/>
              <a:buNone/>
              <a:defRPr sz="3136" b="1">
                <a:solidFill>
                  <a:schemeClr val="bg1"/>
                </a:solidFill>
                <a:latin typeface="Meiryo UI" panose="020B0604030504040204" pitchFamily="50" charset="-128"/>
                <a:ea typeface="Meiryo UI" panose="020B0604030504040204" pitchFamily="50" charset="-128"/>
              </a:defRPr>
            </a:lvl1pPr>
            <a:lvl2pPr marL="1194998" indent="0">
              <a:buFontTx/>
              <a:buNone/>
              <a:defRPr/>
            </a:lvl2pPr>
            <a:lvl3pPr marL="2389996" indent="0">
              <a:buFontTx/>
              <a:buNone/>
              <a:defRPr/>
            </a:lvl3pPr>
            <a:lvl4pPr marL="3584994" indent="0">
              <a:buFontTx/>
              <a:buNone/>
              <a:defRPr/>
            </a:lvl4pPr>
            <a:lvl5pPr marL="4779995" indent="0">
              <a:buFontTx/>
              <a:buNone/>
              <a:defRPr/>
            </a:lvl5pPr>
          </a:lstStyle>
          <a:p>
            <a:pPr lvl="0"/>
            <a:r>
              <a:rPr kumimoji="1" lang="ja-JP" altLang="en-US"/>
              <a:t>マスタータイトル</a:t>
            </a:r>
          </a:p>
        </p:txBody>
      </p:sp>
      <p:sp>
        <p:nvSpPr>
          <p:cNvPr id="12" name="コンテンツ プレースホルダー 18">
            <a:extLst>
              <a:ext uri="{FF2B5EF4-FFF2-40B4-BE49-F238E27FC236}">
                <a16:creationId xmlns:a16="http://schemas.microsoft.com/office/drawing/2014/main" id="{B4DBCBEC-A414-449D-9C4C-798C6F5A9203}"/>
              </a:ext>
            </a:extLst>
          </p:cNvPr>
          <p:cNvSpPr>
            <a:spLocks noGrp="1"/>
          </p:cNvSpPr>
          <p:nvPr>
            <p:ph sz="quarter" idx="16" hasCustomPrompt="1"/>
          </p:nvPr>
        </p:nvSpPr>
        <p:spPr>
          <a:xfrm>
            <a:off x="3384785" y="10978457"/>
            <a:ext cx="22121566" cy="3681941"/>
          </a:xfrm>
          <a:prstGeom prst="rect">
            <a:avLst/>
          </a:prstGeom>
        </p:spPr>
        <p:txBody>
          <a:bodyPr lIns="0" tIns="108000" rIns="0" bIns="0" anchor="t"/>
          <a:lstStyle>
            <a:lvl1pPr marL="0" marR="0" indent="0" algn="l" defTabSz="2389996" rtl="0" eaLnBrk="1" fontAlgn="auto" latinLnBrk="0" hangingPunct="1">
              <a:lnSpc>
                <a:spcPct val="100000"/>
              </a:lnSpc>
              <a:spcBef>
                <a:spcPts val="0"/>
              </a:spcBef>
              <a:spcAft>
                <a:spcPts val="0"/>
              </a:spcAft>
              <a:buClrTx/>
              <a:buSzTx/>
              <a:buFontTx/>
              <a:buNone/>
              <a:tabLst/>
              <a:defRPr sz="3136" b="1">
                <a:solidFill>
                  <a:srgbClr val="009C89"/>
                </a:solidFill>
                <a:latin typeface="Meiryo UI" panose="020B0604030504040204" pitchFamily="50" charset="-128"/>
                <a:ea typeface="Meiryo UI" panose="020B0604030504040204" pitchFamily="50" charset="-128"/>
              </a:defRPr>
            </a:lvl1pPr>
            <a:lvl2pPr marL="1194998" indent="0">
              <a:buFontTx/>
              <a:buNone/>
              <a:defRPr/>
            </a:lvl2pPr>
            <a:lvl3pPr marL="2389996" indent="0">
              <a:buFontTx/>
              <a:buNone/>
              <a:defRPr/>
            </a:lvl3pPr>
            <a:lvl4pPr marL="3584994" indent="0">
              <a:buFontTx/>
              <a:buNone/>
              <a:defRPr/>
            </a:lvl4pPr>
            <a:lvl5pPr marL="4779995" indent="0">
              <a:buFontTx/>
              <a:buNone/>
              <a:defRPr/>
            </a:lvl5pPr>
          </a:lstStyle>
          <a:p>
            <a:pPr marL="0" marR="0" lvl="0" indent="0" algn="l" defTabSz="2389996" rtl="0" eaLnBrk="1" fontAlgn="auto" latinLnBrk="0" hangingPunct="1">
              <a:lnSpc>
                <a:spcPct val="90000"/>
              </a:lnSpc>
              <a:spcBef>
                <a:spcPts val="2613"/>
              </a:spcBef>
              <a:spcAft>
                <a:spcPts val="0"/>
              </a:spcAft>
              <a:buClrTx/>
              <a:buSzTx/>
              <a:buFontTx/>
              <a:buNone/>
              <a:tabLst/>
              <a:defRPr/>
            </a:pPr>
            <a:r>
              <a:rPr kumimoji="1" lang="ja-JP" altLang="en-US"/>
              <a:t>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リード</a:t>
            </a:r>
          </a:p>
        </p:txBody>
      </p:sp>
      <p:sp>
        <p:nvSpPr>
          <p:cNvPr id="15" name="コンテンツ プレースホルダー 2">
            <a:extLst>
              <a:ext uri="{FF2B5EF4-FFF2-40B4-BE49-F238E27FC236}">
                <a16:creationId xmlns:a16="http://schemas.microsoft.com/office/drawing/2014/main" id="{B57596C9-B115-4FE6-93CC-51E6F05D87FF}"/>
              </a:ext>
            </a:extLst>
          </p:cNvPr>
          <p:cNvSpPr>
            <a:spLocks noGrp="1"/>
          </p:cNvSpPr>
          <p:nvPr>
            <p:ph sz="quarter" idx="10" hasCustomPrompt="1"/>
          </p:nvPr>
        </p:nvSpPr>
        <p:spPr>
          <a:xfrm>
            <a:off x="1632118" y="5066204"/>
            <a:ext cx="1942886" cy="4123542"/>
          </a:xfrm>
          <a:prstGeom prst="rect">
            <a:avLst/>
          </a:prstGeom>
        </p:spPr>
        <p:txBody>
          <a:bodyPr lIns="0" tIns="144000" rIns="0" bIns="0" anchor="ctr">
            <a:normAutofit/>
          </a:bodyPr>
          <a:lstStyle>
            <a:lvl1pPr marL="0" indent="0">
              <a:buNone/>
              <a:defRPr sz="13069" b="1" i="0">
                <a:solidFill>
                  <a:schemeClr val="bg1"/>
                </a:solidFill>
                <a:latin typeface="Arial" panose="020B0604020202020204" pitchFamily="34" charset="0"/>
                <a:ea typeface="Meiryo" panose="020B0604030504040204" pitchFamily="34" charset="-128"/>
                <a:cs typeface="Arial" panose="020B0604020202020204" pitchFamily="34" charset="0"/>
              </a:defRPr>
            </a:lvl1pPr>
          </a:lstStyle>
          <a:p>
            <a:r>
              <a:rPr kumimoji="1" lang="en-US" altLang="ja-JP"/>
              <a:t>1</a:t>
            </a:r>
            <a:endParaRPr kumimoji="1" lang="ja-JP" altLang="en-US"/>
          </a:p>
        </p:txBody>
      </p:sp>
    </p:spTree>
    <p:extLst>
      <p:ext uri="{BB962C8B-B14F-4D97-AF65-F5344CB8AC3E}">
        <p14:creationId xmlns:p14="http://schemas.microsoft.com/office/powerpoint/2010/main" val="39014541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シンプル">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53FE00A-A374-4293-8C01-F22FC8857B61}"/>
              </a:ext>
            </a:extLst>
          </p:cNvPr>
          <p:cNvSpPr>
            <a:spLocks noGrp="1"/>
          </p:cNvSpPr>
          <p:nvPr userDrawn="1">
            <p:ph type="title" hasCustomPrompt="1"/>
          </p:nvPr>
        </p:nvSpPr>
        <p:spPr>
          <a:xfrm>
            <a:off x="726978" y="727973"/>
            <a:ext cx="27523402" cy="1834526"/>
          </a:xfrm>
          <a:prstGeom prst="rect">
            <a:avLst/>
          </a:prstGeom>
        </p:spPr>
        <p:txBody>
          <a:bodyPr lIns="72000" tIns="36000" rIns="0" bIns="0" anchor="ctr" anchorCtr="0"/>
          <a:lstStyle>
            <a:lvl1pPr algn="l">
              <a:defRPr sz="4704" b="1">
                <a:solidFill>
                  <a:schemeClr val="bg2"/>
                </a:solidFill>
                <a:latin typeface="Meiryo UI" panose="020B0604030504040204" pitchFamily="50" charset="-128"/>
                <a:ea typeface="Meiryo UI" panose="020B0604030504040204" pitchFamily="50" charset="-128"/>
              </a:defRPr>
            </a:lvl1pPr>
          </a:lstStyle>
          <a:p>
            <a:r>
              <a:rPr kumimoji="1" lang="ja-JP" altLang="en-US"/>
              <a:t>ページタイトル</a:t>
            </a:r>
          </a:p>
        </p:txBody>
      </p:sp>
      <p:sp>
        <p:nvSpPr>
          <p:cNvPr id="28" name="コンテンツ プレースホルダー 3">
            <a:extLst>
              <a:ext uri="{FF2B5EF4-FFF2-40B4-BE49-F238E27FC236}">
                <a16:creationId xmlns:a16="http://schemas.microsoft.com/office/drawing/2014/main" id="{217043BF-6B11-4540-B78A-D1AECDE4B04F}"/>
              </a:ext>
            </a:extLst>
          </p:cNvPr>
          <p:cNvSpPr>
            <a:spLocks noGrp="1"/>
          </p:cNvSpPr>
          <p:nvPr>
            <p:ph sz="quarter" idx="12" hasCustomPrompt="1"/>
          </p:nvPr>
        </p:nvSpPr>
        <p:spPr>
          <a:xfrm>
            <a:off x="458511" y="3316646"/>
            <a:ext cx="29358295" cy="817372"/>
          </a:xfrm>
          <a:prstGeom prst="rect">
            <a:avLst/>
          </a:prstGeom>
          <a:ln w="19050">
            <a:solidFill>
              <a:schemeClr val="tx2"/>
            </a:solidFill>
          </a:ln>
        </p:spPr>
        <p:txBody>
          <a:bodyPr lIns="144000" tIns="144000" rIns="144000" bIns="108000" anchor="t" anchorCtr="0">
            <a:spAutoFit/>
          </a:bodyPr>
          <a:lstStyle>
            <a:lvl1pPr marL="497917" indent="-497917" algn="l">
              <a:lnSpc>
                <a:spcPct val="100000"/>
              </a:lnSpc>
              <a:spcBef>
                <a:spcPts val="1568"/>
              </a:spcBef>
              <a:buFont typeface="Wingdings" panose="05000000000000000000" pitchFamily="2" charset="2"/>
              <a:buChar char="n"/>
              <a:defRPr sz="3658" b="0">
                <a:solidFill>
                  <a:schemeClr val="tx1"/>
                </a:solidFill>
                <a:latin typeface="Meiryo UI" panose="020B0604030504040204" pitchFamily="50" charset="-128"/>
                <a:ea typeface="Meiryo UI" panose="020B0604030504040204" pitchFamily="50" charset="-128"/>
              </a:defRPr>
            </a:lvl1pPr>
          </a:lstStyle>
          <a:p>
            <a:pPr lvl="0"/>
            <a:r>
              <a:rPr kumimoji="1" lang="ja-JP" altLang="en-US"/>
              <a:t>リードリードリードリードリードリードリードリードリードリードリードリードリードリードリードリードリードリードリードリードリードリードリードリードリードリード</a:t>
            </a:r>
          </a:p>
        </p:txBody>
      </p:sp>
      <p:cxnSp>
        <p:nvCxnSpPr>
          <p:cNvPr id="13" name="直線コネクタ 12">
            <a:extLst>
              <a:ext uri="{FF2B5EF4-FFF2-40B4-BE49-F238E27FC236}">
                <a16:creationId xmlns:a16="http://schemas.microsoft.com/office/drawing/2014/main" id="{9C3C82BE-DD9A-46A4-A9AA-9E36F501B193}"/>
              </a:ext>
            </a:extLst>
          </p:cNvPr>
          <p:cNvCxnSpPr>
            <a:cxnSpLocks/>
          </p:cNvCxnSpPr>
          <p:nvPr userDrawn="1"/>
        </p:nvCxnSpPr>
        <p:spPr>
          <a:xfrm flipH="1">
            <a:off x="507961" y="2850239"/>
            <a:ext cx="29256357" cy="58707"/>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4" name="Picture 11" descr="ç°å¢ç">
            <a:extLst>
              <a:ext uri="{FF2B5EF4-FFF2-40B4-BE49-F238E27FC236}">
                <a16:creationId xmlns:a16="http://schemas.microsoft.com/office/drawing/2014/main" id="{0CF6094D-B943-4965-A2F6-67DD6FF3FF53}"/>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28711642" y="861006"/>
            <a:ext cx="1126815" cy="1865777"/>
          </a:xfrm>
          <a:prstGeom prst="rect">
            <a:avLst/>
          </a:prstGeom>
          <a:noFill/>
          <a:extLst>
            <a:ext uri="{909E8E84-426E-40DD-AFC4-6F175D3DCCD1}">
              <a14:hiddenFill xmlns:a14="http://schemas.microsoft.com/office/drawing/2010/main">
                <a:solidFill>
                  <a:srgbClr val="FFFFFF"/>
                </a:solidFill>
              </a14:hiddenFill>
            </a:ext>
          </a:extLst>
        </p:spPr>
      </p:pic>
      <p:sp>
        <p:nvSpPr>
          <p:cNvPr id="7" name="テキスト ボックス 6">
            <a:extLst>
              <a:ext uri="{FF2B5EF4-FFF2-40B4-BE49-F238E27FC236}">
                <a16:creationId xmlns:a16="http://schemas.microsoft.com/office/drawing/2014/main" id="{E84D1288-0306-4500-A9D7-D150B7340281}"/>
              </a:ext>
            </a:extLst>
          </p:cNvPr>
          <p:cNvSpPr txBox="1"/>
          <p:nvPr userDrawn="1"/>
        </p:nvSpPr>
        <p:spPr>
          <a:xfrm>
            <a:off x="28848074" y="39950082"/>
            <a:ext cx="1019385" cy="2038359"/>
          </a:xfrm>
          <a:prstGeom prst="rect">
            <a:avLst/>
          </a:prstGeom>
          <a:noFill/>
        </p:spPr>
        <p:txBody>
          <a:bodyPr wrap="none" lIns="0" tIns="0" rIns="0" bIns="0" rtlCol="0" anchor="b" anchorCtr="0">
            <a:noAutofit/>
          </a:bodyPr>
          <a:lstStyle/>
          <a:p>
            <a:pPr algn="ct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ct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29378355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通常_内容説明用スライド_タイトル上つめ">
    <p:spTree>
      <p:nvGrpSpPr>
        <p:cNvPr id="1" name=""/>
        <p:cNvGrpSpPr/>
        <p:nvPr/>
      </p:nvGrpSpPr>
      <p:grpSpPr>
        <a:xfrm>
          <a:off x="0" y="0"/>
          <a:ext cx="0" cy="0"/>
          <a:chOff x="0" y="0"/>
          <a:chExt cx="0" cy="0"/>
        </a:xfrm>
      </p:grpSpPr>
      <p:pic>
        <p:nvPicPr>
          <p:cNvPr id="4" name="グラフィックス 3">
            <a:extLst>
              <a:ext uri="{FF2B5EF4-FFF2-40B4-BE49-F238E27FC236}">
                <a16:creationId xmlns:a16="http://schemas.microsoft.com/office/drawing/2014/main" id="{DFC3FEA0-0269-A340-8AC0-2EE9382B6D7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64056" y="983672"/>
            <a:ext cx="26294252" cy="2878968"/>
          </a:xfrm>
          <a:prstGeom prst="rect">
            <a:avLst/>
          </a:prstGeom>
        </p:spPr>
      </p:pic>
      <p:cxnSp>
        <p:nvCxnSpPr>
          <p:cNvPr id="5" name="直線コネクタ 4">
            <a:extLst>
              <a:ext uri="{FF2B5EF4-FFF2-40B4-BE49-F238E27FC236}">
                <a16:creationId xmlns:a16="http://schemas.microsoft.com/office/drawing/2014/main" id="{EBCF4434-9025-3445-AC58-7DECDD0D5A3D}"/>
              </a:ext>
            </a:extLst>
          </p:cNvPr>
          <p:cNvCxnSpPr>
            <a:cxnSpLocks/>
          </p:cNvCxnSpPr>
          <p:nvPr userDrawn="1"/>
        </p:nvCxnSpPr>
        <p:spPr>
          <a:xfrm>
            <a:off x="562333" y="2094030"/>
            <a:ext cx="1097943" cy="22009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線コネクタ 7">
            <a:extLst>
              <a:ext uri="{FF2B5EF4-FFF2-40B4-BE49-F238E27FC236}">
                <a16:creationId xmlns:a16="http://schemas.microsoft.com/office/drawing/2014/main" id="{9F081F0C-555C-6443-8F74-0430630E7B15}"/>
              </a:ext>
            </a:extLst>
          </p:cNvPr>
          <p:cNvCxnSpPr>
            <a:cxnSpLocks/>
          </p:cNvCxnSpPr>
          <p:nvPr userDrawn="1"/>
        </p:nvCxnSpPr>
        <p:spPr>
          <a:xfrm rot="120000">
            <a:off x="25356921" y="507023"/>
            <a:ext cx="1907100" cy="35950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1355598" y="983672"/>
            <a:ext cx="21839740" cy="2599901"/>
          </a:xfrm>
          <a:prstGeom prst="rect">
            <a:avLst/>
          </a:prstGeom>
        </p:spPr>
        <p:txBody>
          <a:bodyPr lIns="252000" tIns="36000" rIns="0" bIns="0" anchor="ctr">
            <a:normAutofit/>
          </a:bodyPr>
          <a:lstStyle>
            <a:lvl1pPr marL="0" indent="0" algn="l">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pic>
        <p:nvPicPr>
          <p:cNvPr id="2" name="図 1" descr="ロゴ&#10;&#10;低い精度で自動的に生成された説明">
            <a:extLst>
              <a:ext uri="{FF2B5EF4-FFF2-40B4-BE49-F238E27FC236}">
                <a16:creationId xmlns:a16="http://schemas.microsoft.com/office/drawing/2014/main" id="{4A007B37-FF68-760E-1A47-95C2DB01DA7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6633900" y="802071"/>
            <a:ext cx="3774087" cy="2779105"/>
          </a:xfrm>
          <a:prstGeom prst="rect">
            <a:avLst/>
          </a:prstGeom>
        </p:spPr>
      </p:pic>
    </p:spTree>
    <p:extLst>
      <p:ext uri="{BB962C8B-B14F-4D97-AF65-F5344CB8AC3E}">
        <p14:creationId xmlns:p14="http://schemas.microsoft.com/office/powerpoint/2010/main" val="20655413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通常_内容説明用スライド_タイトル上つめ">
    <p:spTree>
      <p:nvGrpSpPr>
        <p:cNvPr id="1" name=""/>
        <p:cNvGrpSpPr/>
        <p:nvPr/>
      </p:nvGrpSpPr>
      <p:grpSpPr>
        <a:xfrm>
          <a:off x="0" y="0"/>
          <a:ext cx="0" cy="0"/>
          <a:chOff x="0" y="0"/>
          <a:chExt cx="0" cy="0"/>
        </a:xfrm>
      </p:grpSpPr>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653368" y="1698809"/>
            <a:ext cx="1638825" cy="3356438"/>
          </a:xfrm>
          <a:prstGeom prst="rect">
            <a:avLst/>
          </a:prstGeom>
          <a:noFill/>
          <a:extLst>
            <a:ext uri="{909E8E84-426E-40DD-AFC4-6F175D3DCCD1}">
              <a14:hiddenFill xmlns:a14="http://schemas.microsoft.com/office/drawing/2010/main">
                <a:solidFill>
                  <a:srgbClr val="FFFFFF"/>
                </a:solidFill>
              </a14:hiddenFill>
            </a:ext>
          </a:extLst>
        </p:spPr>
      </p:pic>
      <p:pic>
        <p:nvPicPr>
          <p:cNvPr id="4" name="グラフィックス 3">
            <a:extLst>
              <a:ext uri="{FF2B5EF4-FFF2-40B4-BE49-F238E27FC236}">
                <a16:creationId xmlns:a16="http://schemas.microsoft.com/office/drawing/2014/main" id="{DFC3FEA0-0269-A340-8AC0-2EE9382B6D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298141" y="2199629"/>
            <a:ext cx="26629128" cy="2878968"/>
          </a:xfrm>
          <a:prstGeom prst="rect">
            <a:avLst/>
          </a:prstGeom>
        </p:spPr>
      </p:pic>
      <p:cxnSp>
        <p:nvCxnSpPr>
          <p:cNvPr id="5" name="直線コネクタ 4">
            <a:extLst>
              <a:ext uri="{FF2B5EF4-FFF2-40B4-BE49-F238E27FC236}">
                <a16:creationId xmlns:a16="http://schemas.microsoft.com/office/drawing/2014/main" id="{EBCF4434-9025-3445-AC58-7DECDD0D5A3D}"/>
              </a:ext>
            </a:extLst>
          </p:cNvPr>
          <p:cNvCxnSpPr>
            <a:cxnSpLocks/>
          </p:cNvCxnSpPr>
          <p:nvPr userDrawn="1"/>
        </p:nvCxnSpPr>
        <p:spPr>
          <a:xfrm>
            <a:off x="1071186" y="3309986"/>
            <a:ext cx="1097943" cy="22009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線コネクタ 7">
            <a:extLst>
              <a:ext uri="{FF2B5EF4-FFF2-40B4-BE49-F238E27FC236}">
                <a16:creationId xmlns:a16="http://schemas.microsoft.com/office/drawing/2014/main" id="{9F081F0C-555C-6443-8F74-0430630E7B15}"/>
              </a:ext>
            </a:extLst>
          </p:cNvPr>
          <p:cNvCxnSpPr>
            <a:cxnSpLocks/>
          </p:cNvCxnSpPr>
          <p:nvPr userDrawn="1"/>
        </p:nvCxnSpPr>
        <p:spPr>
          <a:xfrm>
            <a:off x="26216661" y="1626818"/>
            <a:ext cx="1937574" cy="38932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1298147" y="2199628"/>
            <a:ext cx="21839740"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8558"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8558" b="0">
              <a:latin typeface="Arial" panose="020B0604020202020204" pitchFamily="34" charset="0"/>
              <a:ea typeface="メイリオ" panose="020B0604030504040204" pitchFamily="50" charset="-128"/>
              <a:cs typeface="Arial" panose="020B0604020202020204" pitchFamily="34" charset="0"/>
            </a:endParaRPr>
          </a:p>
        </p:txBody>
      </p:sp>
    </p:spTree>
    <p:extLst>
      <p:ext uri="{BB962C8B-B14F-4D97-AF65-F5344CB8AC3E}">
        <p14:creationId xmlns:p14="http://schemas.microsoft.com/office/powerpoint/2010/main" val="7286745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プラ_内容説明用スライド_タイトルのみ">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056785" y="1626840"/>
            <a:ext cx="2495518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042040" y="1865868"/>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6316295" y="2210619"/>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2711"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2711" b="0">
              <a:latin typeface="Arial" panose="020B0604020202020204" pitchFamily="34" charset="0"/>
              <a:ea typeface="メイリオ" panose="020B0604030504040204" pitchFamily="50" charset="-128"/>
              <a:cs typeface="Arial" panose="020B0604020202020204" pitchFamily="34" charset="0"/>
            </a:endParaRPr>
          </a:p>
        </p:txBody>
      </p:sp>
      <p:pic>
        <p:nvPicPr>
          <p:cNvPr id="15" name="図 14">
            <a:extLst>
              <a:ext uri="{FF2B5EF4-FFF2-40B4-BE49-F238E27FC236}">
                <a16:creationId xmlns:a16="http://schemas.microsoft.com/office/drawing/2014/main" id="{E3FD0292-C091-43A1-9252-D1D0C6352D0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0" y="2653275"/>
            <a:ext cx="3056788" cy="2349794"/>
          </a:xfrm>
          <a:prstGeom prst="rect">
            <a:avLst/>
          </a:prstGeom>
        </p:spPr>
      </p:pic>
    </p:spTree>
    <p:extLst>
      <p:ext uri="{BB962C8B-B14F-4D97-AF65-F5344CB8AC3E}">
        <p14:creationId xmlns:p14="http://schemas.microsoft.com/office/powerpoint/2010/main" val="23825166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プラ_内容説明用スライド_タイトル上つめ">
    <p:spTree>
      <p:nvGrpSpPr>
        <p:cNvPr id="1" name=""/>
        <p:cNvGrpSpPr/>
        <p:nvPr/>
      </p:nvGrpSpPr>
      <p:grpSpPr>
        <a:xfrm>
          <a:off x="0" y="0"/>
          <a:ext cx="0" cy="0"/>
          <a:chOff x="0" y="0"/>
          <a:chExt cx="0" cy="0"/>
        </a:xfrm>
      </p:grpSpPr>
      <p:pic>
        <p:nvPicPr>
          <p:cNvPr id="21" name="図 20"/>
          <p:cNvPicPr>
            <a:picLocks noChangeAspect="1"/>
          </p:cNvPicPr>
          <p:nvPr userDrawn="1"/>
        </p:nvPicPr>
        <p:blipFill>
          <a:blip r:embed="rId2"/>
          <a:stretch>
            <a:fillRect/>
          </a:stretch>
        </p:blipFill>
        <p:spPr>
          <a:xfrm>
            <a:off x="3424991" y="-121374"/>
            <a:ext cx="2482539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280455" y="249149"/>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6554710" y="487615"/>
            <a:ext cx="17454272" cy="2921522"/>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2" name="図 21">
            <a:extLst>
              <a:ext uri="{FF2B5EF4-FFF2-40B4-BE49-F238E27FC236}">
                <a16:creationId xmlns:a16="http://schemas.microsoft.com/office/drawing/2014/main" id="{E3FD0292-C091-43A1-9252-D1D0C6352D0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34658" y="802945"/>
            <a:ext cx="3390329" cy="2606192"/>
          </a:xfrm>
          <a:prstGeom prst="rect">
            <a:avLst/>
          </a:prstGeom>
        </p:spPr>
      </p:pic>
    </p:spTree>
    <p:extLst>
      <p:ext uri="{BB962C8B-B14F-4D97-AF65-F5344CB8AC3E}">
        <p14:creationId xmlns:p14="http://schemas.microsoft.com/office/powerpoint/2010/main" val="30977366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リサ室_内容説明用スライド_タイトルのみ">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2914484" y="1626840"/>
            <a:ext cx="25230429"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042040" y="1709801"/>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853313" y="2210619"/>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8" name="Picture 3"/>
          <p:cNvPicPr>
            <a:picLocks noChangeAspect="1" noChangeArrowheads="1"/>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394365" y="2210619"/>
            <a:ext cx="2520120" cy="28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4009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リサ室_内容説明用スライド_タイトル上つめ">
    <p:spTree>
      <p:nvGrpSpPr>
        <p:cNvPr id="1" name=""/>
        <p:cNvGrpSpPr/>
        <p:nvPr/>
      </p:nvGrpSpPr>
      <p:grpSpPr>
        <a:xfrm>
          <a:off x="0" y="0"/>
          <a:ext cx="0" cy="0"/>
          <a:chOff x="0" y="0"/>
          <a:chExt cx="0" cy="0"/>
        </a:xfrm>
      </p:grpSpPr>
      <p:pic>
        <p:nvPicPr>
          <p:cNvPr id="21" name="図 20"/>
          <p:cNvPicPr>
            <a:picLocks noChangeAspect="1"/>
          </p:cNvPicPr>
          <p:nvPr userDrawn="1"/>
        </p:nvPicPr>
        <p:blipFill>
          <a:blip r:embed="rId2"/>
          <a:stretch>
            <a:fillRect/>
          </a:stretch>
        </p:blipFill>
        <p:spPr>
          <a:xfrm>
            <a:off x="4170563" y="-121374"/>
            <a:ext cx="2384140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8280455" y="249149"/>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614901" y="553525"/>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8" name="Picture 3"/>
          <p:cNvPicPr>
            <a:picLocks noChangeAspect="1" noChangeArrowheads="1"/>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266991" y="249149"/>
            <a:ext cx="3316832" cy="3758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75614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タイトルのみ（フォーマット落とし込み）">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693732" y="1626840"/>
            <a:ext cx="2397435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7565213" y="1709801"/>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376486" y="2210619"/>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8" name="Picture 2"/>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804782" y="1626839"/>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503734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タイトルのみ上つめ（フォーマット落とし込み）">
    <p:spTree>
      <p:nvGrpSpPr>
        <p:cNvPr id="1" name=""/>
        <p:cNvGrpSpPr/>
        <p:nvPr/>
      </p:nvGrpSpPr>
      <p:grpSpPr>
        <a:xfrm>
          <a:off x="0" y="0"/>
          <a:ext cx="0" cy="0"/>
          <a:chOff x="0" y="0"/>
          <a:chExt cx="0" cy="0"/>
        </a:xfrm>
      </p:grpSpPr>
      <p:pic>
        <p:nvPicPr>
          <p:cNvPr id="21" name="図 20"/>
          <p:cNvPicPr>
            <a:picLocks noChangeAspect="1"/>
          </p:cNvPicPr>
          <p:nvPr userDrawn="1"/>
        </p:nvPicPr>
        <p:blipFill>
          <a:blip r:embed="rId2"/>
          <a:stretch>
            <a:fillRect/>
          </a:stretch>
        </p:blipFill>
        <p:spPr>
          <a:xfrm>
            <a:off x="3693740" y="278540"/>
            <a:ext cx="23841400" cy="3995361"/>
          </a:xfrm>
          <a:prstGeom prst="rect">
            <a:avLst/>
          </a:prstGeom>
        </p:spPr>
      </p:pic>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7803628" y="649044"/>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5138071" y="953420"/>
            <a:ext cx="17454272" cy="2855613"/>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0895669"/>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3" name="Picture 2"/>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797710" y="278540"/>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256162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タイトル上つめ（通常）">
    <p:spTree>
      <p:nvGrpSpPr>
        <p:cNvPr id="1" name=""/>
        <p:cNvGrpSpPr/>
        <p:nvPr/>
      </p:nvGrpSpPr>
      <p:grpSpPr>
        <a:xfrm>
          <a:off x="0" y="0"/>
          <a:ext cx="0" cy="0"/>
          <a:chOff x="0" y="0"/>
          <a:chExt cx="0" cy="0"/>
        </a:xfrm>
      </p:grpSpPr>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773555" y="1671235"/>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0727512"/>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3" name="Picture 2"/>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832769" y="1035957"/>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正方形/長方形 10"/>
          <p:cNvSpPr/>
          <p:nvPr/>
        </p:nvSpPr>
        <p:spPr>
          <a:xfrm>
            <a:off x="379984" y="549768"/>
            <a:ext cx="29539292" cy="5121965"/>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2579756" rtl="0" eaLnBrk="1" fontAlgn="auto" latinLnBrk="0" hangingPunct="1">
              <a:lnSpc>
                <a:spcPct val="100000"/>
              </a:lnSpc>
              <a:spcBef>
                <a:spcPts val="0"/>
              </a:spcBef>
              <a:spcAft>
                <a:spcPts val="0"/>
              </a:spcAft>
              <a:buClrTx/>
              <a:buSzTx/>
              <a:buFontTx/>
              <a:buNone/>
              <a:tabLst/>
              <a:defRPr/>
            </a:pPr>
            <a:r>
              <a:rPr kumimoji="1" lang="ja-JP" altLang="en-US" sz="7335"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rPr>
              <a:t>　</a:t>
            </a:r>
            <a:endParaRPr kumimoji="1" lang="ja-JP" altLang="en-US" sz="10086"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endParaRPr>
          </a:p>
        </p:txBody>
      </p:sp>
      <p:sp>
        <p:nvSpPr>
          <p:cNvPr id="13"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3697688" y="1035957"/>
            <a:ext cx="23568966" cy="3991716"/>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Tree>
    <p:extLst>
      <p:ext uri="{BB962C8B-B14F-4D97-AF65-F5344CB8AC3E}">
        <p14:creationId xmlns:p14="http://schemas.microsoft.com/office/powerpoint/2010/main" val="294058779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復興_内容説明用スライド_従来">
    <p:spTree>
      <p:nvGrpSpPr>
        <p:cNvPr id="1" name=""/>
        <p:cNvGrpSpPr/>
        <p:nvPr/>
      </p:nvGrpSpPr>
      <p:grpSpPr>
        <a:xfrm>
          <a:off x="0" y="0"/>
          <a:ext cx="0" cy="0"/>
          <a:chOff x="0" y="0"/>
          <a:chExt cx="0" cy="0"/>
        </a:xfrm>
      </p:grpSpPr>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0727512"/>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pic>
        <p:nvPicPr>
          <p:cNvPr id="23" name="Picture 2"/>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832769" y="1035957"/>
            <a:ext cx="2412130" cy="41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正方形/長方形 10"/>
          <p:cNvSpPr/>
          <p:nvPr/>
        </p:nvSpPr>
        <p:spPr>
          <a:xfrm>
            <a:off x="379984" y="549768"/>
            <a:ext cx="29539292" cy="5121965"/>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2579756" rtl="0" eaLnBrk="1" fontAlgn="auto" latinLnBrk="0" hangingPunct="1">
              <a:lnSpc>
                <a:spcPct val="100000"/>
              </a:lnSpc>
              <a:spcBef>
                <a:spcPts val="0"/>
              </a:spcBef>
              <a:spcAft>
                <a:spcPts val="0"/>
              </a:spcAft>
              <a:buClrTx/>
              <a:buSzTx/>
              <a:buFontTx/>
              <a:buNone/>
              <a:tabLst/>
              <a:defRPr/>
            </a:pPr>
            <a:r>
              <a:rPr kumimoji="1" lang="ja-JP" altLang="en-US" sz="7335"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rPr>
              <a:t>　</a:t>
            </a:r>
            <a:endParaRPr kumimoji="1" lang="ja-JP" altLang="en-US" sz="10086"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endParaRPr>
          </a:p>
        </p:txBody>
      </p:sp>
      <p:sp>
        <p:nvSpPr>
          <p:cNvPr id="13"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3697688" y="1035957"/>
            <a:ext cx="23568966" cy="3991716"/>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Tree>
    <p:extLst>
      <p:ext uri="{BB962C8B-B14F-4D97-AF65-F5344CB8AC3E}">
        <p14:creationId xmlns:p14="http://schemas.microsoft.com/office/powerpoint/2010/main" val="5451914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復興_内容説明用スライド_タイトル上つめ（通常）">
    <p:spTree>
      <p:nvGrpSpPr>
        <p:cNvPr id="1" name=""/>
        <p:cNvGrpSpPr/>
        <p:nvPr/>
      </p:nvGrpSpPr>
      <p:grpSpPr>
        <a:xfrm>
          <a:off x="0" y="0"/>
          <a:ext cx="0" cy="0"/>
          <a:chOff x="0" y="0"/>
          <a:chExt cx="0" cy="0"/>
        </a:xfrm>
      </p:grpSpPr>
      <p:pic>
        <p:nvPicPr>
          <p:cNvPr id="7" name="Picture 11" descr="ç°å¢ç">
            <a:extLst>
              <a:ext uri="{FF2B5EF4-FFF2-40B4-BE49-F238E27FC236}">
                <a16:creationId xmlns:a16="http://schemas.microsoft.com/office/drawing/2014/main" id="{A36EA33E-F10C-8847-BD79-6A62721F9997}"/>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27773555" y="1671235"/>
            <a:ext cx="1638825" cy="3356438"/>
          </a:xfrm>
          <a:prstGeom prst="rect">
            <a:avLst/>
          </a:prstGeom>
          <a:noFill/>
          <a:extLst>
            <a:ext uri="{909E8E84-426E-40DD-AFC4-6F175D3DCCD1}">
              <a14:hiddenFill xmlns:a14="http://schemas.microsoft.com/office/drawing/2010/main">
                <a:solidFill>
                  <a:srgbClr val="FFFFFF"/>
                </a:solidFill>
              </a14:hiddenFill>
            </a:ext>
          </a:extLst>
        </p:spPr>
      </p:pic>
      <p:sp>
        <p:nvSpPr>
          <p:cNvPr id="9" name="テキスト ボックス 8">
            <a:extLst>
              <a:ext uri="{FF2B5EF4-FFF2-40B4-BE49-F238E27FC236}">
                <a16:creationId xmlns:a16="http://schemas.microsoft.com/office/drawing/2014/main" id="{C3C77094-EBBC-48DE-9242-E77BA6AC9747}"/>
              </a:ext>
            </a:extLst>
          </p:cNvPr>
          <p:cNvSpPr txBox="1"/>
          <p:nvPr userDrawn="1"/>
        </p:nvSpPr>
        <p:spPr>
          <a:xfrm>
            <a:off x="29129984" y="41174187"/>
            <a:ext cx="973348" cy="1629576"/>
          </a:xfrm>
          <a:prstGeom prst="rect">
            <a:avLst/>
          </a:prstGeom>
          <a:noFill/>
        </p:spPr>
        <p:txBody>
          <a:bodyPr wrap="none" lIns="0" tIns="0" rIns="0" bIns="0" rtlCol="0" anchor="ctr" anchorCtr="0">
            <a:noAutofit/>
          </a:bodyPr>
          <a:lstStyle/>
          <a:p>
            <a:pPr algn="r"/>
            <a:fld id="{9C1B02FA-3B43-4965-97B5-C29D405C4738}" type="slidenum">
              <a:rPr kumimoji="1" lang="ja-JP" altLang="en-US" sz="3056" b="0" smtClean="0">
                <a:latin typeface="Arial" panose="020B0604020202020204" pitchFamily="34" charset="0"/>
                <a:ea typeface="メイリオ" panose="020B0604030504040204" pitchFamily="50" charset="-128"/>
                <a:cs typeface="Arial" panose="020B0604020202020204" pitchFamily="34" charset="0"/>
              </a:rPr>
              <a:pPr algn="r"/>
              <a:t>‹#›</a:t>
            </a:fld>
            <a:endParaRPr kumimoji="1" lang="ja-JP" altLang="en-US" sz="3056" b="0">
              <a:latin typeface="Arial" panose="020B0604020202020204" pitchFamily="34" charset="0"/>
              <a:ea typeface="メイリオ" panose="020B0604030504040204" pitchFamily="50" charset="-128"/>
              <a:cs typeface="Arial" panose="020B0604020202020204" pitchFamily="34" charset="0"/>
            </a:endParaRPr>
          </a:p>
        </p:txBody>
      </p:sp>
      <p:sp>
        <p:nvSpPr>
          <p:cNvPr id="11" name="正方形/長方形 10"/>
          <p:cNvSpPr/>
          <p:nvPr/>
        </p:nvSpPr>
        <p:spPr>
          <a:xfrm>
            <a:off x="379984" y="549768"/>
            <a:ext cx="29539292" cy="5121965"/>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2579756" rtl="0" eaLnBrk="1" fontAlgn="auto" latinLnBrk="0" hangingPunct="1">
              <a:lnSpc>
                <a:spcPct val="100000"/>
              </a:lnSpc>
              <a:spcBef>
                <a:spcPts val="0"/>
              </a:spcBef>
              <a:spcAft>
                <a:spcPts val="0"/>
              </a:spcAft>
              <a:buClrTx/>
              <a:buSzTx/>
              <a:buFontTx/>
              <a:buNone/>
              <a:tabLst/>
              <a:defRPr/>
            </a:pPr>
            <a:r>
              <a:rPr kumimoji="1" lang="ja-JP" altLang="en-US" sz="7335"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rPr>
              <a:t>　</a:t>
            </a:r>
            <a:endParaRPr kumimoji="1" lang="ja-JP" altLang="en-US" sz="10086" b="0" i="0" u="none" strike="noStrike" kern="1200" cap="none" spc="0" normalizeH="0" baseline="0" noProof="0">
              <a:ln>
                <a:noFill/>
              </a:ln>
              <a:solidFill>
                <a:prstClr val="black"/>
              </a:solidFill>
              <a:effectLst/>
              <a:uLnTx/>
              <a:uFillTx/>
              <a:latin typeface="HGP創英角ｺﾞｼｯｸUB" pitchFamily="50" charset="-128"/>
              <a:ea typeface="HGP創英角ｺﾞｼｯｸUB" pitchFamily="50" charset="-128"/>
              <a:cs typeface="+mn-cs"/>
            </a:endParaRPr>
          </a:p>
        </p:txBody>
      </p:sp>
      <p:sp>
        <p:nvSpPr>
          <p:cNvPr id="13" name="コンテンツ プレースホルダー 13">
            <a:extLst>
              <a:ext uri="{FF2B5EF4-FFF2-40B4-BE49-F238E27FC236}">
                <a16:creationId xmlns:a16="http://schemas.microsoft.com/office/drawing/2014/main" id="{89977F20-F4BF-4D81-9971-71C821CD53EF}"/>
              </a:ext>
            </a:extLst>
          </p:cNvPr>
          <p:cNvSpPr>
            <a:spLocks noGrp="1"/>
          </p:cNvSpPr>
          <p:nvPr>
            <p:ph sz="quarter" idx="11" hasCustomPrompt="1"/>
          </p:nvPr>
        </p:nvSpPr>
        <p:spPr bwMode="white">
          <a:xfrm>
            <a:off x="3697688" y="1035957"/>
            <a:ext cx="23568966" cy="3991716"/>
          </a:xfrm>
          <a:prstGeom prst="rect">
            <a:avLst/>
          </a:prstGeom>
        </p:spPr>
        <p:txBody>
          <a:bodyPr lIns="252000" tIns="36000" rIns="0" bIns="0" anchor="ctr">
            <a:normAutofit/>
          </a:bodyPr>
          <a:lstStyle>
            <a:lvl1pPr marL="0" indent="0">
              <a:buNone/>
              <a:defRPr sz="5419" b="1" i="0">
                <a:solidFill>
                  <a:schemeClr val="bg1"/>
                </a:solidFill>
                <a:latin typeface="Meiryo UI" panose="020B0604030504040204" pitchFamily="50" charset="-128"/>
                <a:ea typeface="Meiryo UI" panose="020B0604030504040204" pitchFamily="50" charset="-128"/>
              </a:defRPr>
            </a:lvl1pPr>
          </a:lstStyle>
          <a:p>
            <a:r>
              <a:rPr kumimoji="1" lang="ja-JP" altLang="en-US"/>
              <a:t>タイトルタイトル</a:t>
            </a:r>
          </a:p>
        </p:txBody>
      </p:sp>
    </p:spTree>
    <p:extLst>
      <p:ext uri="{BB962C8B-B14F-4D97-AF65-F5344CB8AC3E}">
        <p14:creationId xmlns:p14="http://schemas.microsoft.com/office/powerpoint/2010/main" val="12744033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019646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予算ポンチ絵">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53FE00A-A374-4293-8C01-F22FC8857B61}"/>
              </a:ext>
            </a:extLst>
          </p:cNvPr>
          <p:cNvSpPr>
            <a:spLocks noGrp="1"/>
          </p:cNvSpPr>
          <p:nvPr>
            <p:ph type="title" hasCustomPrompt="1"/>
          </p:nvPr>
        </p:nvSpPr>
        <p:spPr>
          <a:xfrm>
            <a:off x="458512" y="1074441"/>
            <a:ext cx="28073744" cy="1834526"/>
          </a:xfrm>
          <a:prstGeom prst="rect">
            <a:avLst/>
          </a:prstGeom>
        </p:spPr>
        <p:txBody>
          <a:bodyPr lIns="72000" tIns="36000" rIns="0" bIns="0" anchor="ctr" anchorCtr="0"/>
          <a:lstStyle>
            <a:lvl1pPr algn="l">
              <a:defRPr sz="4704" b="1">
                <a:solidFill>
                  <a:schemeClr val="bg2"/>
                </a:solidFill>
                <a:latin typeface="Meiryo UI" panose="020B0604030504040204" pitchFamily="50" charset="-128"/>
                <a:ea typeface="Meiryo UI" panose="020B0604030504040204" pitchFamily="50" charset="-128"/>
              </a:defRPr>
            </a:lvl1pPr>
          </a:lstStyle>
          <a:p>
            <a:r>
              <a:rPr kumimoji="1" lang="ja-JP" altLang="en-US"/>
              <a:t>事業名を記入（○○省連携事業）</a:t>
            </a:r>
          </a:p>
        </p:txBody>
      </p:sp>
      <p:pic>
        <p:nvPicPr>
          <p:cNvPr id="11" name="グラフィックス 4">
            <a:extLst>
              <a:ext uri="{FF2B5EF4-FFF2-40B4-BE49-F238E27FC236}">
                <a16:creationId xmlns:a16="http://schemas.microsoft.com/office/drawing/2014/main" id="{3A88E330-170F-4EB6-B0EE-6B45EEBC0B9C}"/>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458514" y="39749713"/>
            <a:ext cx="29358191" cy="2038359"/>
          </a:xfrm>
          <a:prstGeom prst="rect">
            <a:avLst/>
          </a:prstGeom>
          <a:ln>
            <a:noFill/>
          </a:ln>
        </p:spPr>
      </p:pic>
      <p:sp>
        <p:nvSpPr>
          <p:cNvPr id="12" name="テキスト ボックス 11">
            <a:extLst>
              <a:ext uri="{FF2B5EF4-FFF2-40B4-BE49-F238E27FC236}">
                <a16:creationId xmlns:a16="http://schemas.microsoft.com/office/drawing/2014/main" id="{94A05131-CD38-4DAA-A727-2378740DE858}"/>
              </a:ext>
            </a:extLst>
          </p:cNvPr>
          <p:cNvSpPr txBox="1"/>
          <p:nvPr userDrawn="1"/>
        </p:nvSpPr>
        <p:spPr bwMode="white">
          <a:xfrm>
            <a:off x="482538" y="39749713"/>
            <a:ext cx="3296731" cy="2038359"/>
          </a:xfrm>
          <a:prstGeom prst="rect">
            <a:avLst/>
          </a:prstGeom>
          <a:noFill/>
        </p:spPr>
        <p:txBody>
          <a:bodyPr wrap="square" lIns="282291" tIns="0" rIns="0" bIns="0" rtlCol="0" anchor="ctr">
            <a:noAutofit/>
          </a:bodyPr>
          <a:lstStyle/>
          <a:p>
            <a:r>
              <a:rPr lang="ja-JP" altLang="en-US" sz="3136" b="1">
                <a:solidFill>
                  <a:schemeClr val="bg1"/>
                </a:solidFill>
                <a:latin typeface="Meiryo UI" panose="020B0604030504040204" pitchFamily="50" charset="-128"/>
                <a:ea typeface="Meiryo UI" panose="020B0604030504040204" pitchFamily="50" charset="-128"/>
              </a:rPr>
              <a:t>お問合せ先：</a:t>
            </a:r>
          </a:p>
        </p:txBody>
      </p:sp>
      <p:sp>
        <p:nvSpPr>
          <p:cNvPr id="15" name="テキスト ボックス 14">
            <a:extLst>
              <a:ext uri="{FF2B5EF4-FFF2-40B4-BE49-F238E27FC236}">
                <a16:creationId xmlns:a16="http://schemas.microsoft.com/office/drawing/2014/main" id="{2BD77E91-C9FE-4338-9D09-008455B00AB5}"/>
              </a:ext>
            </a:extLst>
          </p:cNvPr>
          <p:cNvSpPr txBox="1"/>
          <p:nvPr userDrawn="1"/>
        </p:nvSpPr>
        <p:spPr>
          <a:xfrm>
            <a:off x="450728" y="13565360"/>
            <a:ext cx="15348020" cy="1630687"/>
          </a:xfrm>
          <a:prstGeom prst="rect">
            <a:avLst/>
          </a:prstGeom>
          <a:noFill/>
        </p:spPr>
        <p:txBody>
          <a:bodyPr wrap="square" lIns="0" tIns="0" bIns="188195" rtlCol="0" anchor="b" anchorCtr="0">
            <a:noAutofit/>
          </a:bodyPr>
          <a:lstStyle/>
          <a:p>
            <a:r>
              <a:rPr lang="en-US" altLang="ja-JP" sz="3949" b="1">
                <a:solidFill>
                  <a:schemeClr val="bg2"/>
                </a:solidFill>
                <a:latin typeface="Meiryo UI" panose="020B0604030504040204" pitchFamily="50" charset="-128"/>
                <a:ea typeface="Meiryo UI" panose="020B0604030504040204" pitchFamily="50" charset="-128"/>
              </a:rPr>
              <a:t>2. </a:t>
            </a:r>
            <a:r>
              <a:rPr lang="ja-JP" altLang="en-US" sz="3949" b="1">
                <a:solidFill>
                  <a:schemeClr val="bg2"/>
                </a:solidFill>
                <a:latin typeface="Meiryo UI" panose="020B0604030504040204" pitchFamily="50" charset="-128"/>
                <a:ea typeface="Meiryo UI" panose="020B0604030504040204" pitchFamily="50" charset="-128"/>
              </a:rPr>
              <a:t>事業内容</a:t>
            </a:r>
          </a:p>
        </p:txBody>
      </p:sp>
      <p:sp>
        <p:nvSpPr>
          <p:cNvPr id="17" name="テキスト プレースホルダー 37">
            <a:extLst>
              <a:ext uri="{FF2B5EF4-FFF2-40B4-BE49-F238E27FC236}">
                <a16:creationId xmlns:a16="http://schemas.microsoft.com/office/drawing/2014/main" id="{B025C42B-6C2E-46D5-B3BF-74CB50E2240D}"/>
              </a:ext>
            </a:extLst>
          </p:cNvPr>
          <p:cNvSpPr>
            <a:spLocks noGrp="1"/>
          </p:cNvSpPr>
          <p:nvPr>
            <p:ph type="body" sz="quarter" idx="13" hasCustomPrompt="1"/>
          </p:nvPr>
        </p:nvSpPr>
        <p:spPr>
          <a:xfrm>
            <a:off x="4045959" y="34067757"/>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赤色の吹出しに示した選択肢の中から選択して記載</a:t>
            </a:r>
            <a:endParaRPr kumimoji="1" lang="en-US" altLang="ja-JP"/>
          </a:p>
        </p:txBody>
      </p:sp>
      <p:sp>
        <p:nvSpPr>
          <p:cNvPr id="18" name="テキスト プレースホルダー 37">
            <a:extLst>
              <a:ext uri="{FF2B5EF4-FFF2-40B4-BE49-F238E27FC236}">
                <a16:creationId xmlns:a16="http://schemas.microsoft.com/office/drawing/2014/main" id="{E3E103C1-FA4F-413B-B322-F7A71AB7D111}"/>
              </a:ext>
            </a:extLst>
          </p:cNvPr>
          <p:cNvSpPr>
            <a:spLocks noGrp="1"/>
          </p:cNvSpPr>
          <p:nvPr>
            <p:ph type="body" sz="quarter" idx="14" hasCustomPrompt="1"/>
          </p:nvPr>
        </p:nvSpPr>
        <p:spPr>
          <a:xfrm>
            <a:off x="458511" y="15183365"/>
            <a:ext cx="15340230" cy="16081045"/>
          </a:xfrm>
        </p:spPr>
        <p:txBody>
          <a:bodyPr lIns="0" tIns="72000" rIns="0" bIns="0" anchor="t">
            <a:noAutofit/>
          </a:bodyPr>
          <a:lstStyle>
            <a:lvl1pPr marL="0" indent="0" algn="l">
              <a:lnSpc>
                <a:spcPct val="120000"/>
              </a:lnSpc>
              <a:spcBef>
                <a:spcPts val="0"/>
              </a:spcBef>
              <a:buFont typeface="Arial" panose="020B0604020202020204" pitchFamily="34" charset="0"/>
              <a:buNone/>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事業内容を説明</a:t>
            </a:r>
            <a:endParaRPr kumimoji="1" lang="en-US" altLang="ja-JP"/>
          </a:p>
        </p:txBody>
      </p:sp>
      <p:sp>
        <p:nvSpPr>
          <p:cNvPr id="19" name="テキスト プレースホルダー 37">
            <a:extLst>
              <a:ext uri="{FF2B5EF4-FFF2-40B4-BE49-F238E27FC236}">
                <a16:creationId xmlns:a16="http://schemas.microsoft.com/office/drawing/2014/main" id="{6F2F8E83-D6AE-4DFB-A6DE-B46846AD141C}"/>
              </a:ext>
            </a:extLst>
          </p:cNvPr>
          <p:cNvSpPr>
            <a:spLocks noGrp="1"/>
          </p:cNvSpPr>
          <p:nvPr>
            <p:ph type="body" sz="quarter" idx="15" hasCustomPrompt="1"/>
          </p:nvPr>
        </p:nvSpPr>
        <p:spPr>
          <a:xfrm>
            <a:off x="3683087" y="7716052"/>
            <a:ext cx="26955520" cy="4076725"/>
          </a:xfrm>
        </p:spPr>
        <p:txBody>
          <a:bodyPr lIns="108000" tIns="36000" rIns="0" bIns="0" anchor="t" anchorCtr="0">
            <a:noAutofit/>
          </a:bodyPr>
          <a:lstStyle>
            <a:lvl1pPr marL="644879" indent="-644879" algn="l">
              <a:lnSpc>
                <a:spcPct val="120000"/>
              </a:lnSpc>
              <a:spcBef>
                <a:spcPts val="0"/>
              </a:spcBef>
              <a:buFont typeface="+mj-ea"/>
              <a:buAutoNum type="circleNumDbPlain"/>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事業の目的を箇条書きで記載。</a:t>
            </a:r>
            <a:endParaRPr kumimoji="1" lang="en-US" altLang="ja-JP"/>
          </a:p>
          <a:p>
            <a:pPr lvl="0"/>
            <a:r>
              <a:rPr kumimoji="1" lang="ja-JP" altLang="en-US"/>
              <a:t>　</a:t>
            </a:r>
            <a:endParaRPr kumimoji="1" lang="en-US" altLang="ja-JP"/>
          </a:p>
          <a:p>
            <a:pPr lvl="0"/>
            <a:r>
              <a:rPr kumimoji="1" lang="ja-JP" altLang="en-US"/>
              <a:t>　</a:t>
            </a:r>
          </a:p>
          <a:p>
            <a:pPr lvl="0"/>
            <a:endParaRPr kumimoji="1" lang="en-US" altLang="ja-JP"/>
          </a:p>
        </p:txBody>
      </p:sp>
      <p:cxnSp>
        <p:nvCxnSpPr>
          <p:cNvPr id="20" name="直線コネクタ 19">
            <a:extLst>
              <a:ext uri="{FF2B5EF4-FFF2-40B4-BE49-F238E27FC236}">
                <a16:creationId xmlns:a16="http://schemas.microsoft.com/office/drawing/2014/main" id="{575E979F-E9D2-4856-B687-9C1FF17E73ED}"/>
              </a:ext>
            </a:extLst>
          </p:cNvPr>
          <p:cNvCxnSpPr/>
          <p:nvPr userDrawn="1"/>
        </p:nvCxnSpPr>
        <p:spPr>
          <a:xfrm flipV="1">
            <a:off x="3683084" y="7716052"/>
            <a:ext cx="0" cy="4076725"/>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21" name="テキスト ボックス 20">
            <a:extLst>
              <a:ext uri="{FF2B5EF4-FFF2-40B4-BE49-F238E27FC236}">
                <a16:creationId xmlns:a16="http://schemas.microsoft.com/office/drawing/2014/main" id="{7EAAD990-8616-4EFB-8C8F-39F44D2719A7}"/>
              </a:ext>
            </a:extLst>
          </p:cNvPr>
          <p:cNvSpPr txBox="1"/>
          <p:nvPr userDrawn="1"/>
        </p:nvSpPr>
        <p:spPr>
          <a:xfrm>
            <a:off x="458519" y="8735235"/>
            <a:ext cx="3224573" cy="2038359"/>
          </a:xfrm>
          <a:prstGeom prst="rect">
            <a:avLst/>
          </a:prstGeom>
          <a:noFill/>
        </p:spPr>
        <p:txBody>
          <a:bodyPr wrap="square" lIns="0" tIns="0" rIns="0" bIns="0" rtlCol="0" anchor="ctr">
            <a:noAutofit/>
          </a:bodyPr>
          <a:lstStyle/>
          <a:p>
            <a:r>
              <a:rPr lang="en-US" altLang="ja-JP" sz="3949" b="1">
                <a:solidFill>
                  <a:schemeClr val="bg2"/>
                </a:solidFill>
                <a:latin typeface="Meiryo UI" panose="020B0604030504040204" pitchFamily="50" charset="-128"/>
                <a:ea typeface="Meiryo UI" panose="020B0604030504040204" pitchFamily="50" charset="-128"/>
              </a:rPr>
              <a:t>1. </a:t>
            </a:r>
            <a:r>
              <a:rPr lang="ja-JP" altLang="en-US" sz="3949" b="1">
                <a:solidFill>
                  <a:schemeClr val="bg2"/>
                </a:solidFill>
                <a:latin typeface="Meiryo UI" panose="020B0604030504040204" pitchFamily="50" charset="-128"/>
                <a:ea typeface="Meiryo UI" panose="020B0604030504040204" pitchFamily="50" charset="-128"/>
              </a:rPr>
              <a:t>事業目的</a:t>
            </a:r>
          </a:p>
        </p:txBody>
      </p:sp>
      <p:sp>
        <p:nvSpPr>
          <p:cNvPr id="22" name="テキスト プレースホルダー 36">
            <a:extLst>
              <a:ext uri="{FF2B5EF4-FFF2-40B4-BE49-F238E27FC236}">
                <a16:creationId xmlns:a16="http://schemas.microsoft.com/office/drawing/2014/main" id="{6B374390-D51B-435B-BC83-E2B9C6EF2D83}"/>
              </a:ext>
            </a:extLst>
          </p:cNvPr>
          <p:cNvSpPr>
            <a:spLocks noGrp="1"/>
          </p:cNvSpPr>
          <p:nvPr>
            <p:ph type="body" sz="quarter" idx="24" hasCustomPrompt="1"/>
          </p:nvPr>
        </p:nvSpPr>
        <p:spPr bwMode="white">
          <a:xfrm>
            <a:off x="3454869" y="39749713"/>
            <a:ext cx="26300141" cy="2038359"/>
          </a:xfrm>
        </p:spPr>
        <p:txBody>
          <a:bodyPr lIns="0" tIns="18000" rIns="108000" bIns="0" anchor="ctr">
            <a:noAutofit/>
          </a:bodyPr>
          <a:lstStyle>
            <a:lvl1pPr marL="0" indent="0" algn="l">
              <a:buNone/>
              <a:defRPr sz="3136" b="1">
                <a:solidFill>
                  <a:schemeClr val="bg1"/>
                </a:solidFill>
                <a:latin typeface="Meiryo UI" panose="020B0604030504040204" pitchFamily="50" charset="-128"/>
                <a:ea typeface="Meiryo UI" panose="020B0604030504040204" pitchFamily="50" charset="-128"/>
              </a:defRPr>
            </a:lvl1pPr>
          </a:lstStyle>
          <a:p>
            <a:pPr lvl="0"/>
            <a:r>
              <a:rPr kumimoji="1" lang="ja-JP" altLang="en-US"/>
              <a:t>問合せ先を記載</a:t>
            </a:r>
          </a:p>
        </p:txBody>
      </p:sp>
      <p:sp>
        <p:nvSpPr>
          <p:cNvPr id="23" name="テキスト ボックス 22">
            <a:extLst>
              <a:ext uri="{FF2B5EF4-FFF2-40B4-BE49-F238E27FC236}">
                <a16:creationId xmlns:a16="http://schemas.microsoft.com/office/drawing/2014/main" id="{3300BF32-8B86-43CF-9624-64796ABDAC3D}"/>
              </a:ext>
            </a:extLst>
          </p:cNvPr>
          <p:cNvSpPr txBox="1"/>
          <p:nvPr userDrawn="1"/>
        </p:nvSpPr>
        <p:spPr>
          <a:xfrm>
            <a:off x="1235322" y="34067757"/>
            <a:ext cx="2752340" cy="1426855"/>
          </a:xfrm>
          <a:prstGeom prst="rect">
            <a:avLst/>
          </a:prstGeom>
          <a:noFill/>
        </p:spPr>
        <p:txBody>
          <a:bodyPr wrap="none" lIns="0" tIns="0" rIns="0" bIns="0" rtlCol="0" anchor="ctr">
            <a:noAutofit/>
          </a:bodyPr>
          <a:lstStyle/>
          <a:p>
            <a:pPr algn="dist"/>
            <a:r>
              <a:rPr lang="ja-JP" altLang="en-US" sz="3383">
                <a:solidFill>
                  <a:schemeClr val="tx1"/>
                </a:solidFill>
                <a:latin typeface="Meiryo UI" panose="020B0604030504040204" pitchFamily="50" charset="-128"/>
                <a:ea typeface="Meiryo UI" panose="020B0604030504040204" pitchFamily="50" charset="-128"/>
              </a:rPr>
              <a:t>■事業形態：</a:t>
            </a:r>
          </a:p>
        </p:txBody>
      </p:sp>
      <p:sp>
        <p:nvSpPr>
          <p:cNvPr id="24" name="テキスト プレースホルダー 37">
            <a:extLst>
              <a:ext uri="{FF2B5EF4-FFF2-40B4-BE49-F238E27FC236}">
                <a16:creationId xmlns:a16="http://schemas.microsoft.com/office/drawing/2014/main" id="{31F24937-C017-44CE-9CF8-846D2BCE722E}"/>
              </a:ext>
            </a:extLst>
          </p:cNvPr>
          <p:cNvSpPr>
            <a:spLocks noGrp="1"/>
          </p:cNvSpPr>
          <p:nvPr>
            <p:ph type="body" sz="quarter" idx="27" hasCustomPrompt="1"/>
          </p:nvPr>
        </p:nvSpPr>
        <p:spPr>
          <a:xfrm>
            <a:off x="4045959" y="35685705"/>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橙色の吹出しに示した選択肢の中から選択して記載</a:t>
            </a:r>
          </a:p>
        </p:txBody>
      </p:sp>
      <p:sp>
        <p:nvSpPr>
          <p:cNvPr id="25" name="テキスト プレースホルダー 37">
            <a:extLst>
              <a:ext uri="{FF2B5EF4-FFF2-40B4-BE49-F238E27FC236}">
                <a16:creationId xmlns:a16="http://schemas.microsoft.com/office/drawing/2014/main" id="{ABBEB580-4D48-42D5-8B77-AE5AFC4BFD24}"/>
              </a:ext>
            </a:extLst>
          </p:cNvPr>
          <p:cNvSpPr>
            <a:spLocks noGrp="1"/>
          </p:cNvSpPr>
          <p:nvPr>
            <p:ph type="body" sz="quarter" idx="28" hasCustomPrompt="1"/>
          </p:nvPr>
        </p:nvSpPr>
        <p:spPr>
          <a:xfrm>
            <a:off x="4045959" y="37303654"/>
            <a:ext cx="12232622" cy="1426855"/>
          </a:xfrm>
        </p:spPr>
        <p:txBody>
          <a:bodyPr lIns="0" tIns="0" rIns="0" bIns="0" anchor="ctr">
            <a:normAutofit/>
          </a:bodyPr>
          <a:lstStyle>
            <a:lvl1pPr marL="0" indent="0" algn="l">
              <a:lnSpc>
                <a:spcPct val="120000"/>
              </a:lnSpc>
              <a:spcBef>
                <a:spcPts val="0"/>
              </a:spcBef>
              <a:buFont typeface="Wingdings" panose="05000000000000000000" pitchFamily="2" charset="2"/>
              <a:buNone/>
              <a:defRPr sz="3383">
                <a:solidFill>
                  <a:schemeClr val="tx1"/>
                </a:solidFill>
                <a:latin typeface="Meiryo UI" panose="020B0604030504040204" pitchFamily="50" charset="-128"/>
                <a:ea typeface="Meiryo UI" panose="020B0604030504040204" pitchFamily="50" charset="-128"/>
              </a:defRPr>
            </a:lvl1pPr>
          </a:lstStyle>
          <a:p>
            <a:pPr lvl="0"/>
            <a:r>
              <a:rPr kumimoji="1" lang="ja-JP" altLang="en-US"/>
              <a:t>令和２年度～令和○年度（予定）　と記載</a:t>
            </a:r>
          </a:p>
        </p:txBody>
      </p:sp>
      <p:sp>
        <p:nvSpPr>
          <p:cNvPr id="26" name="テキスト ボックス 25">
            <a:extLst>
              <a:ext uri="{FF2B5EF4-FFF2-40B4-BE49-F238E27FC236}">
                <a16:creationId xmlns:a16="http://schemas.microsoft.com/office/drawing/2014/main" id="{0CA0E264-5881-41CB-8BC4-C831A2A4DFEB}"/>
              </a:ext>
            </a:extLst>
          </p:cNvPr>
          <p:cNvSpPr txBox="1"/>
          <p:nvPr userDrawn="1"/>
        </p:nvSpPr>
        <p:spPr>
          <a:xfrm>
            <a:off x="1235322" y="37303654"/>
            <a:ext cx="2752340" cy="1426855"/>
          </a:xfrm>
          <a:prstGeom prst="rect">
            <a:avLst/>
          </a:prstGeom>
          <a:noFill/>
        </p:spPr>
        <p:txBody>
          <a:bodyPr wrap="none" lIns="0" tIns="0" rIns="0" bIns="0" rtlCol="0" anchor="ctr">
            <a:noAutofit/>
          </a:bodyPr>
          <a:lstStyle/>
          <a:p>
            <a:pPr algn="dist"/>
            <a:r>
              <a:rPr lang="ja-JP" altLang="en-US" sz="3383">
                <a:solidFill>
                  <a:schemeClr val="tx1"/>
                </a:solidFill>
                <a:latin typeface="Meiryo UI" panose="020B0604030504040204" pitchFamily="50" charset="-128"/>
                <a:ea typeface="Meiryo UI" panose="020B0604030504040204" pitchFamily="50" charset="-128"/>
              </a:rPr>
              <a:t>■実施期間：</a:t>
            </a:r>
          </a:p>
        </p:txBody>
      </p:sp>
      <p:cxnSp>
        <p:nvCxnSpPr>
          <p:cNvPr id="27" name="直線コネクタ 26">
            <a:extLst>
              <a:ext uri="{FF2B5EF4-FFF2-40B4-BE49-F238E27FC236}">
                <a16:creationId xmlns:a16="http://schemas.microsoft.com/office/drawing/2014/main" id="{49DD02CD-CB82-437F-852D-57086C0391BD}"/>
              </a:ext>
            </a:extLst>
          </p:cNvPr>
          <p:cNvCxnSpPr>
            <a:cxnSpLocks/>
          </p:cNvCxnSpPr>
          <p:nvPr userDrawn="1"/>
        </p:nvCxnSpPr>
        <p:spPr>
          <a:xfrm flipH="1">
            <a:off x="450722" y="2791560"/>
            <a:ext cx="29313598" cy="117408"/>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テキスト プレースホルダー 37">
            <a:extLst>
              <a:ext uri="{FF2B5EF4-FFF2-40B4-BE49-F238E27FC236}">
                <a16:creationId xmlns:a16="http://schemas.microsoft.com/office/drawing/2014/main" id="{8F4CACCF-DF59-40E0-8B22-3CC88D955CF8}"/>
              </a:ext>
            </a:extLst>
          </p:cNvPr>
          <p:cNvSpPr>
            <a:spLocks noGrp="1"/>
          </p:cNvSpPr>
          <p:nvPr>
            <p:ph type="body" sz="quarter" idx="17" hasCustomPrompt="1"/>
          </p:nvPr>
        </p:nvSpPr>
        <p:spPr>
          <a:xfrm>
            <a:off x="450719" y="2791560"/>
            <a:ext cx="27318844" cy="1834526"/>
          </a:xfrm>
        </p:spPr>
        <p:txBody>
          <a:bodyPr lIns="0" tIns="0" rIns="0" bIns="0" anchor="ctr" anchorCtr="0">
            <a:normAutofit/>
          </a:bodyPr>
          <a:lstStyle>
            <a:lvl1pPr marL="0" indent="0" algn="r">
              <a:lnSpc>
                <a:spcPct val="120000"/>
              </a:lnSpc>
              <a:spcBef>
                <a:spcPts val="0"/>
              </a:spcBef>
              <a:buFont typeface="Arial" panose="020B0604020202020204" pitchFamily="34" charset="0"/>
              <a:buNone/>
              <a:defRPr sz="3383">
                <a:solidFill>
                  <a:schemeClr val="tx1"/>
                </a:solidFill>
                <a:latin typeface="Meiryo UI" panose="020B0604030504040204" pitchFamily="50" charset="-128"/>
                <a:ea typeface="Meiryo UI" panose="020B0604030504040204" pitchFamily="50" charset="-128"/>
              </a:defRPr>
            </a:lvl1pPr>
          </a:lstStyle>
          <a:p>
            <a:pPr lvl="0"/>
            <a:r>
              <a:rPr kumimoji="1" lang="en-US" altLang="ja-JP"/>
              <a:t>【</a:t>
            </a:r>
            <a:r>
              <a:rPr kumimoji="1" lang="ja-JP" altLang="en-US"/>
              <a:t>令和２年度要求額 </a:t>
            </a:r>
            <a:r>
              <a:rPr kumimoji="1" lang="en-US" altLang="ja-JP"/>
              <a:t>0,000</a:t>
            </a:r>
            <a:r>
              <a:rPr kumimoji="1" lang="ja-JP" altLang="en-US"/>
              <a:t>百万円（</a:t>
            </a:r>
            <a:r>
              <a:rPr kumimoji="1" lang="en-US" altLang="ja-JP"/>
              <a:t>0,000</a:t>
            </a:r>
            <a:r>
              <a:rPr kumimoji="1" lang="ja-JP" altLang="en-US"/>
              <a:t>百万円）</a:t>
            </a:r>
            <a:r>
              <a:rPr kumimoji="1" lang="en-US" altLang="ja-JP"/>
              <a:t>】</a:t>
            </a:r>
          </a:p>
        </p:txBody>
      </p:sp>
      <p:cxnSp>
        <p:nvCxnSpPr>
          <p:cNvPr id="30" name="直線コネクタ 29">
            <a:extLst>
              <a:ext uri="{FF2B5EF4-FFF2-40B4-BE49-F238E27FC236}">
                <a16:creationId xmlns:a16="http://schemas.microsoft.com/office/drawing/2014/main" id="{EC97E369-E6B0-4356-818A-927158B52DA6}"/>
              </a:ext>
            </a:extLst>
          </p:cNvPr>
          <p:cNvCxnSpPr/>
          <p:nvPr userDrawn="1"/>
        </p:nvCxnSpPr>
        <p:spPr>
          <a:xfrm>
            <a:off x="458517" y="15183365"/>
            <a:ext cx="15290780"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32" name="テキスト プレースホルダー 37">
            <a:extLst>
              <a:ext uri="{FF2B5EF4-FFF2-40B4-BE49-F238E27FC236}">
                <a16:creationId xmlns:a16="http://schemas.microsoft.com/office/drawing/2014/main" id="{05AEDB54-2F1F-4D55-B5C5-B02A1E6CADAB}"/>
              </a:ext>
            </a:extLst>
          </p:cNvPr>
          <p:cNvSpPr>
            <a:spLocks noGrp="1"/>
          </p:cNvSpPr>
          <p:nvPr>
            <p:ph type="body" sz="quarter" idx="29" hasCustomPrompt="1"/>
          </p:nvPr>
        </p:nvSpPr>
        <p:spPr>
          <a:xfrm>
            <a:off x="17009913" y="15183387"/>
            <a:ext cx="12806797" cy="23441164"/>
          </a:xfrm>
        </p:spPr>
        <p:txBody>
          <a:bodyPr lIns="0" tIns="72000" rIns="0" bIns="0" anchor="t">
            <a:noAutofit/>
          </a:bodyPr>
          <a:lstStyle>
            <a:lvl1pPr marL="0" indent="0" algn="l">
              <a:lnSpc>
                <a:spcPct val="120000"/>
              </a:lnSpc>
              <a:spcBef>
                <a:spcPts val="0"/>
              </a:spcBef>
              <a:buFont typeface="Arial" panose="020B0604020202020204" pitchFamily="34" charset="0"/>
              <a:buNone/>
              <a:defRPr sz="3136">
                <a:solidFill>
                  <a:schemeClr val="tx1"/>
                </a:solidFill>
                <a:latin typeface="Meiryo UI" panose="020B0604030504040204" pitchFamily="50" charset="-128"/>
                <a:ea typeface="Meiryo UI" panose="020B0604030504040204" pitchFamily="50" charset="-128"/>
              </a:defRPr>
            </a:lvl1pPr>
          </a:lstStyle>
          <a:p>
            <a:pPr lvl="0"/>
            <a:r>
              <a:rPr kumimoji="1" lang="ja-JP" altLang="en-US"/>
              <a:t>図・写真等を交えつつ、このスペースに納まるよう記述</a:t>
            </a:r>
          </a:p>
        </p:txBody>
      </p:sp>
      <p:cxnSp>
        <p:nvCxnSpPr>
          <p:cNvPr id="33" name="直線コネクタ 32">
            <a:extLst>
              <a:ext uri="{FF2B5EF4-FFF2-40B4-BE49-F238E27FC236}">
                <a16:creationId xmlns:a16="http://schemas.microsoft.com/office/drawing/2014/main" id="{93ABC200-7A3B-4D6E-9A7A-DD056E784D0D}"/>
              </a:ext>
            </a:extLst>
          </p:cNvPr>
          <p:cNvCxnSpPr/>
          <p:nvPr userDrawn="1"/>
        </p:nvCxnSpPr>
        <p:spPr>
          <a:xfrm>
            <a:off x="16972452" y="15183365"/>
            <a:ext cx="12844255"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34" name="テキスト ボックス 33">
            <a:extLst>
              <a:ext uri="{FF2B5EF4-FFF2-40B4-BE49-F238E27FC236}">
                <a16:creationId xmlns:a16="http://schemas.microsoft.com/office/drawing/2014/main" id="{9DABB4ED-B7E1-4C29-AC71-063748A973FB}"/>
              </a:ext>
            </a:extLst>
          </p:cNvPr>
          <p:cNvSpPr txBox="1"/>
          <p:nvPr userDrawn="1"/>
        </p:nvSpPr>
        <p:spPr>
          <a:xfrm>
            <a:off x="1235319" y="35685705"/>
            <a:ext cx="2752340" cy="1426855"/>
          </a:xfrm>
          <a:prstGeom prst="rect">
            <a:avLst/>
          </a:prstGeom>
          <a:noFill/>
        </p:spPr>
        <p:txBody>
          <a:bodyPr wrap="none" lIns="0" tIns="0" rIns="0" bIns="0" rtlCol="0" anchor="ctr">
            <a:noAutofit/>
          </a:bodyPr>
          <a:lstStyle/>
          <a:p>
            <a:pPr algn="dist" defTabSz="468873">
              <a:tabLst/>
            </a:pPr>
            <a:r>
              <a:rPr lang="ja-JP" altLang="en-US" sz="3383">
                <a:solidFill>
                  <a:schemeClr val="tx1"/>
                </a:solidFill>
                <a:latin typeface="Meiryo UI" panose="020B0604030504040204" pitchFamily="50" charset="-128"/>
                <a:ea typeface="Meiryo UI" panose="020B0604030504040204" pitchFamily="50" charset="-128"/>
              </a:rPr>
              <a:t>■選　　　択：</a:t>
            </a:r>
          </a:p>
        </p:txBody>
      </p:sp>
      <p:sp>
        <p:nvSpPr>
          <p:cNvPr id="35" name="テキスト ボックス 34">
            <a:extLst>
              <a:ext uri="{FF2B5EF4-FFF2-40B4-BE49-F238E27FC236}">
                <a16:creationId xmlns:a16="http://schemas.microsoft.com/office/drawing/2014/main" id="{B52C3A3B-D331-4FA9-B49C-4CE55D8902BF}"/>
              </a:ext>
            </a:extLst>
          </p:cNvPr>
          <p:cNvSpPr txBox="1"/>
          <p:nvPr userDrawn="1"/>
        </p:nvSpPr>
        <p:spPr>
          <a:xfrm>
            <a:off x="450728" y="31918282"/>
            <a:ext cx="15857711" cy="1630687"/>
          </a:xfrm>
          <a:prstGeom prst="rect">
            <a:avLst/>
          </a:prstGeom>
          <a:noFill/>
        </p:spPr>
        <p:txBody>
          <a:bodyPr wrap="square" lIns="0" tIns="0" bIns="188195" rtlCol="0" anchor="b" anchorCtr="0">
            <a:noAutofit/>
          </a:bodyPr>
          <a:lstStyle/>
          <a:p>
            <a:r>
              <a:rPr lang="en-US" altLang="ja-JP" sz="3949" b="1">
                <a:solidFill>
                  <a:schemeClr val="bg2"/>
                </a:solidFill>
                <a:latin typeface="Meiryo UI" panose="020B0604030504040204" pitchFamily="50" charset="-128"/>
                <a:ea typeface="Meiryo UI" panose="020B0604030504040204" pitchFamily="50" charset="-128"/>
              </a:rPr>
              <a:t>3. </a:t>
            </a:r>
            <a:r>
              <a:rPr lang="ja-JP" altLang="en-US" sz="3949" b="1">
                <a:solidFill>
                  <a:schemeClr val="bg2"/>
                </a:solidFill>
                <a:latin typeface="Meiryo UI" panose="020B0604030504040204" pitchFamily="50" charset="-128"/>
                <a:ea typeface="Meiryo UI" panose="020B0604030504040204" pitchFamily="50" charset="-128"/>
              </a:rPr>
              <a:t>事業スキーム</a:t>
            </a:r>
          </a:p>
        </p:txBody>
      </p:sp>
      <p:cxnSp>
        <p:nvCxnSpPr>
          <p:cNvPr id="36" name="直線コネクタ 35">
            <a:extLst>
              <a:ext uri="{FF2B5EF4-FFF2-40B4-BE49-F238E27FC236}">
                <a16:creationId xmlns:a16="http://schemas.microsoft.com/office/drawing/2014/main" id="{E1BEDD27-520F-4457-AAA7-263233F32CAB}"/>
              </a:ext>
            </a:extLst>
          </p:cNvPr>
          <p:cNvCxnSpPr/>
          <p:nvPr userDrawn="1"/>
        </p:nvCxnSpPr>
        <p:spPr>
          <a:xfrm>
            <a:off x="507965" y="33548969"/>
            <a:ext cx="15800474" cy="0"/>
          </a:xfrm>
          <a:prstGeom prst="line">
            <a:avLst/>
          </a:prstGeom>
          <a:ln w="12700">
            <a:solidFill>
              <a:schemeClr val="bg2"/>
            </a:solidFill>
          </a:ln>
          <a:effectLst/>
        </p:spPr>
        <p:style>
          <a:lnRef idx="1">
            <a:schemeClr val="accent1"/>
          </a:lnRef>
          <a:fillRef idx="0">
            <a:schemeClr val="accent1"/>
          </a:fillRef>
          <a:effectRef idx="0">
            <a:schemeClr val="accent1"/>
          </a:effectRef>
          <a:fontRef idx="minor">
            <a:schemeClr val="tx1"/>
          </a:fontRef>
        </p:style>
      </p:cxnSp>
      <p:pic>
        <p:nvPicPr>
          <p:cNvPr id="37" name="グラフィックス 4">
            <a:extLst>
              <a:ext uri="{FF2B5EF4-FFF2-40B4-BE49-F238E27FC236}">
                <a16:creationId xmlns:a16="http://schemas.microsoft.com/office/drawing/2014/main" id="{716B933F-57EE-4D45-A154-8C5C4C4E1984}"/>
              </a:ext>
            </a:extLst>
          </p:cNvPr>
          <p:cNvPicPr>
            <a:picLocks/>
          </p:cNvPicPr>
          <p:nvPr userDrawn="1"/>
        </p:nvPicPr>
        <p:blipFill>
          <a:blip r:embed="rId3" cstate="print">
            <a:extLst>
              <a:ext uri="{28A0092B-C50C-407E-A947-70E740481C1C}">
                <a14:useLocalDpi xmlns:a14="http://schemas.microsoft.com/office/drawing/2010/main"/>
              </a:ext>
            </a:extLst>
          </a:blip>
          <a:stretch>
            <a:fillRect/>
          </a:stretch>
        </p:blipFill>
        <p:spPr>
          <a:xfrm>
            <a:off x="458514" y="5043233"/>
            <a:ext cx="29358185" cy="2038359"/>
          </a:xfrm>
          <a:prstGeom prst="rect">
            <a:avLst/>
          </a:prstGeom>
          <a:ln>
            <a:noFill/>
          </a:ln>
        </p:spPr>
      </p:pic>
      <p:sp>
        <p:nvSpPr>
          <p:cNvPr id="38" name="テキスト プレースホルダー 36">
            <a:extLst>
              <a:ext uri="{FF2B5EF4-FFF2-40B4-BE49-F238E27FC236}">
                <a16:creationId xmlns:a16="http://schemas.microsoft.com/office/drawing/2014/main" id="{5A2EDDF3-3029-44F5-ADC4-AAC9B3CDA9BD}"/>
              </a:ext>
            </a:extLst>
          </p:cNvPr>
          <p:cNvSpPr>
            <a:spLocks noGrp="1"/>
          </p:cNvSpPr>
          <p:nvPr>
            <p:ph type="body" sz="quarter" idx="16" hasCustomPrompt="1"/>
          </p:nvPr>
        </p:nvSpPr>
        <p:spPr>
          <a:xfrm>
            <a:off x="458517" y="5043233"/>
            <a:ext cx="29305801" cy="2038359"/>
          </a:xfrm>
        </p:spPr>
        <p:txBody>
          <a:bodyPr lIns="108000" tIns="36000" rIns="108000" bIns="0" anchor="ctr">
            <a:noAutofit/>
          </a:bodyPr>
          <a:lstStyle>
            <a:lvl1pPr marL="0" indent="0" algn="l">
              <a:buNone/>
              <a:defRPr sz="3658" b="1">
                <a:solidFill>
                  <a:schemeClr val="bg2"/>
                </a:solidFill>
                <a:latin typeface="Meiryo UI" panose="020B0604030504040204" pitchFamily="50" charset="-128"/>
                <a:ea typeface="Meiryo UI" panose="020B0604030504040204" pitchFamily="50" charset="-128"/>
              </a:defRPr>
            </a:lvl1pPr>
          </a:lstStyle>
          <a:p>
            <a:pPr lvl="0"/>
            <a:r>
              <a:rPr kumimoji="1" lang="ja-JP" altLang="en-US"/>
              <a:t>事業のポイントを簡潔に記載</a:t>
            </a:r>
          </a:p>
        </p:txBody>
      </p:sp>
      <p:pic>
        <p:nvPicPr>
          <p:cNvPr id="8" name="Picture 11" descr="ç°å¢ç">
            <a:extLst>
              <a:ext uri="{FF2B5EF4-FFF2-40B4-BE49-F238E27FC236}">
                <a16:creationId xmlns:a16="http://schemas.microsoft.com/office/drawing/2014/main" id="{E4524634-FD36-4E22-9D09-12B514CD191F}"/>
              </a:ext>
            </a:extLst>
          </p:cNvPr>
          <p:cNvPicPr>
            <a:picLocks noChangeAspect="1" noChangeArrowheads="1"/>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27769559" y="829134"/>
            <a:ext cx="2054937" cy="4208668"/>
          </a:xfrm>
          <a:prstGeom prst="rect">
            <a:avLst/>
          </a:prstGeom>
          <a:noFill/>
          <a:extLst>
            <a:ext uri="{909E8E84-426E-40DD-AFC4-6F175D3DCCD1}">
              <a14:hiddenFill xmlns:a14="http://schemas.microsoft.com/office/drawing/2010/main">
                <a:solidFill>
                  <a:srgbClr val="FFFFFF"/>
                </a:solidFill>
              </a14:hiddenFill>
            </a:ext>
          </a:extLst>
        </p:spPr>
      </p:pic>
      <p:sp>
        <p:nvSpPr>
          <p:cNvPr id="16" name="テキスト プレースホルダー 36">
            <a:extLst>
              <a:ext uri="{FF2B5EF4-FFF2-40B4-BE49-F238E27FC236}">
                <a16:creationId xmlns:a16="http://schemas.microsoft.com/office/drawing/2014/main" id="{9B97E414-CE64-463C-8703-5E74B265F930}"/>
              </a:ext>
            </a:extLst>
          </p:cNvPr>
          <p:cNvSpPr>
            <a:spLocks noGrp="1"/>
          </p:cNvSpPr>
          <p:nvPr>
            <p:ph type="body" sz="quarter" idx="12" hasCustomPrompt="1"/>
          </p:nvPr>
        </p:nvSpPr>
        <p:spPr>
          <a:xfrm>
            <a:off x="17723484" y="13565360"/>
            <a:ext cx="12028746" cy="1630687"/>
          </a:xfrm>
        </p:spPr>
        <p:txBody>
          <a:bodyPr lIns="0" tIns="0" rIns="0" bIns="72000" anchor="b" anchorCtr="0">
            <a:normAutofit/>
          </a:bodyPr>
          <a:lstStyle>
            <a:lvl1pPr marL="0" indent="0" algn="l">
              <a:buNone/>
              <a:defRPr sz="3949" b="1">
                <a:solidFill>
                  <a:schemeClr val="bg2"/>
                </a:solidFill>
                <a:latin typeface="Meiryo UI" panose="020B0604030504040204" pitchFamily="50" charset="-128"/>
                <a:ea typeface="Meiryo UI" panose="020B0604030504040204" pitchFamily="50" charset="-128"/>
                <a:cs typeface="Arial" panose="020B0604020202020204" pitchFamily="34" charset="0"/>
              </a:defRPr>
            </a:lvl1pPr>
          </a:lstStyle>
          <a:p>
            <a:pPr lvl="0"/>
            <a:r>
              <a:rPr kumimoji="1" lang="ja-JP" altLang="en-US"/>
              <a:t>補助対象、支援対象の例、事業イメージ </a:t>
            </a:r>
            <a:r>
              <a:rPr kumimoji="1" lang="en-US" altLang="ja-JP"/>
              <a:t>etc.</a:t>
            </a:r>
            <a:endParaRPr kumimoji="1" lang="ja-JP" altLang="en-US"/>
          </a:p>
        </p:txBody>
      </p:sp>
      <p:sp>
        <p:nvSpPr>
          <p:cNvPr id="39" name="テキスト ボックス 38">
            <a:extLst>
              <a:ext uri="{FF2B5EF4-FFF2-40B4-BE49-F238E27FC236}">
                <a16:creationId xmlns:a16="http://schemas.microsoft.com/office/drawing/2014/main" id="{44AB8DD7-62C0-4DA8-85A3-8FFC2554F26A}"/>
              </a:ext>
            </a:extLst>
          </p:cNvPr>
          <p:cNvSpPr txBox="1"/>
          <p:nvPr userDrawn="1"/>
        </p:nvSpPr>
        <p:spPr>
          <a:xfrm>
            <a:off x="17009910" y="13565360"/>
            <a:ext cx="12742316" cy="1630687"/>
          </a:xfrm>
          <a:prstGeom prst="rect">
            <a:avLst/>
          </a:prstGeom>
          <a:noFill/>
        </p:spPr>
        <p:txBody>
          <a:bodyPr wrap="square" lIns="0" tIns="0" bIns="188195" rtlCol="0" anchor="b" anchorCtr="0">
            <a:noAutofit/>
          </a:bodyPr>
          <a:lstStyle/>
          <a:p>
            <a:pPr algn="l"/>
            <a:r>
              <a:rPr lang="en-US" altLang="ja-JP" sz="3949" b="1">
                <a:solidFill>
                  <a:schemeClr val="bg2"/>
                </a:solidFill>
                <a:latin typeface="Meiryo UI" panose="020B0604030504040204" pitchFamily="50" charset="-128"/>
                <a:ea typeface="Meiryo UI" panose="020B0604030504040204" pitchFamily="50" charset="-128"/>
              </a:rPr>
              <a:t>4. </a:t>
            </a:r>
          </a:p>
        </p:txBody>
      </p:sp>
    </p:spTree>
    <p:extLst>
      <p:ext uri="{BB962C8B-B14F-4D97-AF65-F5344CB8AC3E}">
        <p14:creationId xmlns:p14="http://schemas.microsoft.com/office/powerpoint/2010/main" val="413632160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中扉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1CD5E3C-85B4-6A4F-AFFF-3B7429A123A9}"/>
              </a:ext>
            </a:extLst>
          </p:cNvPr>
          <p:cNvSpPr>
            <a:spLocks noGrp="1"/>
          </p:cNvSpPr>
          <p:nvPr>
            <p:ph type="title" hasCustomPrompt="1"/>
          </p:nvPr>
        </p:nvSpPr>
        <p:spPr>
          <a:xfrm>
            <a:off x="2906966" y="16940126"/>
            <a:ext cx="24461293" cy="9732488"/>
          </a:xfrm>
          <a:prstGeom prst="rect">
            <a:avLst/>
          </a:prstGeom>
        </p:spPr>
        <p:txBody>
          <a:bodyPr lIns="0" tIns="72000" rIns="0" bIns="0" anchor="ctr">
            <a:normAutofit/>
          </a:bodyPr>
          <a:lstStyle>
            <a:lvl1pPr algn="ctr">
              <a:defRPr sz="9148" b="1" i="0">
                <a:solidFill>
                  <a:schemeClr val="accent3"/>
                </a:solidFill>
                <a:latin typeface="Meiryo UI" panose="020B0604030504040204" pitchFamily="50" charset="-128"/>
                <a:ea typeface="Meiryo UI" panose="020B0604030504040204" pitchFamily="50" charset="-128"/>
              </a:defRPr>
            </a:lvl1pPr>
          </a:lstStyle>
          <a:p>
            <a:r>
              <a:rPr kumimoji="1" lang="ja-JP" altLang="en-US"/>
              <a:t>中扉タイトル</a:t>
            </a:r>
          </a:p>
        </p:txBody>
      </p:sp>
      <p:grpSp>
        <p:nvGrpSpPr>
          <p:cNvPr id="4" name="グループ化 3">
            <a:extLst>
              <a:ext uri="{FF2B5EF4-FFF2-40B4-BE49-F238E27FC236}">
                <a16:creationId xmlns:a16="http://schemas.microsoft.com/office/drawing/2014/main" id="{5B3F8DFA-CDA8-40BD-ACED-6F9E81700004}"/>
              </a:ext>
            </a:extLst>
          </p:cNvPr>
          <p:cNvGrpSpPr/>
          <p:nvPr userDrawn="1"/>
        </p:nvGrpSpPr>
        <p:grpSpPr>
          <a:xfrm>
            <a:off x="2951740" y="16940132"/>
            <a:ext cx="24416519" cy="9732476"/>
            <a:chOff x="1042416" y="2697480"/>
            <a:chExt cx="8622792" cy="1007999"/>
          </a:xfrm>
        </p:grpSpPr>
        <p:cxnSp>
          <p:nvCxnSpPr>
            <p:cNvPr id="8" name="直線コネクタ 7">
              <a:extLst>
                <a:ext uri="{FF2B5EF4-FFF2-40B4-BE49-F238E27FC236}">
                  <a16:creationId xmlns:a16="http://schemas.microsoft.com/office/drawing/2014/main" id="{22FE3A98-7A51-254B-8BF3-98D8E4E8D0D6}"/>
                </a:ext>
              </a:extLst>
            </p:cNvPr>
            <p:cNvCxnSpPr/>
            <p:nvPr userDrawn="1"/>
          </p:nvCxnSpPr>
          <p:spPr>
            <a:xfrm>
              <a:off x="1042416" y="2697480"/>
              <a:ext cx="8622792"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 name="直線コネクタ 8">
              <a:extLst>
                <a:ext uri="{FF2B5EF4-FFF2-40B4-BE49-F238E27FC236}">
                  <a16:creationId xmlns:a16="http://schemas.microsoft.com/office/drawing/2014/main" id="{683E4E2F-4AE0-434C-AD84-E77E2754AB85}"/>
                </a:ext>
              </a:extLst>
            </p:cNvPr>
            <p:cNvCxnSpPr/>
            <p:nvPr userDrawn="1"/>
          </p:nvCxnSpPr>
          <p:spPr>
            <a:xfrm>
              <a:off x="1042416" y="3705479"/>
              <a:ext cx="8622792"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pic>
        <p:nvPicPr>
          <p:cNvPr id="7" name="グラフィックス 6">
            <a:extLst>
              <a:ext uri="{FF2B5EF4-FFF2-40B4-BE49-F238E27FC236}">
                <a16:creationId xmlns:a16="http://schemas.microsoft.com/office/drawing/2014/main" id="{B4DE806F-1CEB-4ED4-98D4-3C4022E72921}"/>
              </a:ext>
            </a:extLst>
          </p:cNvPr>
          <p:cNvPicPr>
            <a:picLocks/>
          </p:cNvPicPr>
          <p:nvPr userDrawn="1"/>
        </p:nvPicPr>
        <p:blipFill>
          <a:blip cstate="print">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a:off x="1030456" y="2241296"/>
            <a:ext cx="28338910" cy="38321208"/>
          </a:xfrm>
          <a:prstGeom prst="rect">
            <a:avLst/>
          </a:prstGeom>
        </p:spPr>
      </p:pic>
    </p:spTree>
    <p:extLst>
      <p:ext uri="{BB962C8B-B14F-4D97-AF65-F5344CB8AC3E}">
        <p14:creationId xmlns:p14="http://schemas.microsoft.com/office/powerpoint/2010/main" val="10818907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ja-JP" altLang="en-US"/>
              <a:t>マスター タイトルの書式設定</a:t>
            </a:r>
            <a:endParaRPr lang="en-US"/>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ja-JP" altLang="en-US"/>
              <a:t>マスター サブタイトルの書式設定</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8/4/2026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74921092"/>
      </p:ext>
    </p:extLst>
  </p:cSld>
  <p:clrMapOvr>
    <a:masterClrMapping/>
  </p:clrMapOvr>
  <p:hf sldNum="0" hdr="0" ftr="0" dt="0"/>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8/4/2026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16312573"/>
      </p:ext>
    </p:extLst>
  </p:cSld>
  <p:clrMapOvr>
    <a:masterClrMapping/>
  </p:clrMapOvr>
  <p:hf sldNum="0" hdr="0" ftr="0" dt="0"/>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ja-JP" altLang="en-US"/>
              <a:t>マスター タイトルの書式設定</a:t>
            </a:r>
            <a:endParaRPr lang="en-US"/>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solidFill>
              </a:defRPr>
            </a:lvl1pPr>
            <a:lvl2pPr marL="1513743" indent="0">
              <a:buNone/>
              <a:defRPr sz="6622">
                <a:solidFill>
                  <a:schemeClr val="tx1">
                    <a:tint val="75000"/>
                  </a:schemeClr>
                </a:solidFill>
              </a:defRPr>
            </a:lvl2pPr>
            <a:lvl3pPr marL="3027487" indent="0">
              <a:buNone/>
              <a:defRPr sz="5960">
                <a:solidFill>
                  <a:schemeClr val="tx1">
                    <a:tint val="75000"/>
                  </a:schemeClr>
                </a:solidFill>
              </a:defRPr>
            </a:lvl3pPr>
            <a:lvl4pPr marL="4541230" indent="0">
              <a:buNone/>
              <a:defRPr sz="5297">
                <a:solidFill>
                  <a:schemeClr val="tx1">
                    <a:tint val="75000"/>
                  </a:schemeClr>
                </a:solidFill>
              </a:defRPr>
            </a:lvl4pPr>
            <a:lvl5pPr marL="6054974" indent="0">
              <a:buNone/>
              <a:defRPr sz="5297">
                <a:solidFill>
                  <a:schemeClr val="tx1">
                    <a:tint val="75000"/>
                  </a:schemeClr>
                </a:solidFill>
              </a:defRPr>
            </a:lvl5pPr>
            <a:lvl6pPr marL="7568717" indent="0">
              <a:buNone/>
              <a:defRPr sz="5297">
                <a:solidFill>
                  <a:schemeClr val="tx1">
                    <a:tint val="75000"/>
                  </a:schemeClr>
                </a:solidFill>
              </a:defRPr>
            </a:lvl6pPr>
            <a:lvl7pPr marL="9082461" indent="0">
              <a:buNone/>
              <a:defRPr sz="5297">
                <a:solidFill>
                  <a:schemeClr val="tx1">
                    <a:tint val="75000"/>
                  </a:schemeClr>
                </a:solidFill>
              </a:defRPr>
            </a:lvl7pPr>
            <a:lvl8pPr marL="10596204" indent="0">
              <a:buNone/>
              <a:defRPr sz="5297">
                <a:solidFill>
                  <a:schemeClr val="tx1">
                    <a:tint val="75000"/>
                  </a:schemeClr>
                </a:solidFill>
              </a:defRPr>
            </a:lvl8pPr>
            <a:lvl9pPr marL="12109948" indent="0">
              <a:buNone/>
              <a:defRPr sz="5297">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764DE79-268F-4C1A-8933-263129D2AF90}" type="datetimeFigureOut">
              <a:rPr lang="en-US" dirty="0"/>
              <a:t>8/4/2026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2167159"/>
      </p:ext>
    </p:extLst>
  </p:cSld>
  <p:clrMapOvr>
    <a:masterClrMapping/>
  </p:clrMapOvr>
  <p:hf sldNum="0" hdr="0" ftr="0" dt="0"/>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Content Placeholder 2"/>
          <p:cNvSpPr>
            <a:spLocks noGrp="1"/>
          </p:cNvSpPr>
          <p:nvPr>
            <p:ph sz="half" idx="1"/>
          </p:nvPr>
        </p:nvSpPr>
        <p:spPr>
          <a:xfrm>
            <a:off x="2081421" y="11394520"/>
            <a:ext cx="12866966" cy="2715859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Content Placeholder 3"/>
          <p:cNvSpPr>
            <a:spLocks noGrp="1"/>
          </p:cNvSpPr>
          <p:nvPr>
            <p:ph sz="half" idx="2"/>
          </p:nvPr>
        </p:nvSpPr>
        <p:spPr>
          <a:xfrm>
            <a:off x="15326826" y="11394520"/>
            <a:ext cx="12866966" cy="2715859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5" name="Date Placeholder 4"/>
          <p:cNvSpPr>
            <a:spLocks noGrp="1"/>
          </p:cNvSpPr>
          <p:nvPr>
            <p:ph type="dt" sz="half" idx="10"/>
          </p:nvPr>
        </p:nvSpPr>
        <p:spPr/>
        <p:txBody>
          <a:bodyPr/>
          <a:lstStyle/>
          <a:p>
            <a:fld id="{C764DE79-268F-4C1A-8933-263129D2AF90}" type="datetimeFigureOut">
              <a:rPr lang="en-US" dirty="0"/>
              <a:t>8/4/2026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33670931"/>
      </p:ext>
    </p:extLst>
  </p:cSld>
  <p:clrMapOvr>
    <a:masterClrMapping/>
  </p:clrMapOvr>
  <p:hf sldNum="0" hdr="0" ftr="0" dt="0"/>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ja-JP" altLang="en-US"/>
              <a:t>マスター タイトルの書式設定</a:t>
            </a:r>
            <a:endParaRPr lang="en-US"/>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ja-JP" altLang="en-US"/>
              <a:t>マスター テキストの書式設定</a:t>
            </a:r>
          </a:p>
        </p:txBody>
      </p:sp>
      <p:sp>
        <p:nvSpPr>
          <p:cNvPr id="4" name="Content Placeholder 3"/>
          <p:cNvSpPr>
            <a:spLocks noGrp="1"/>
          </p:cNvSpPr>
          <p:nvPr>
            <p:ph sz="half" idx="2"/>
          </p:nvPr>
        </p:nvSpPr>
        <p:spPr>
          <a:xfrm>
            <a:off x="2085368" y="15635264"/>
            <a:ext cx="12807832" cy="2299711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ja-JP" altLang="en-US"/>
              <a:t>マスター テキストの書式設定</a:t>
            </a:r>
          </a:p>
        </p:txBody>
      </p:sp>
      <p:sp>
        <p:nvSpPr>
          <p:cNvPr id="6" name="Content Placeholder 5"/>
          <p:cNvSpPr>
            <a:spLocks noGrp="1"/>
          </p:cNvSpPr>
          <p:nvPr>
            <p:ph sz="quarter" idx="4"/>
          </p:nvPr>
        </p:nvSpPr>
        <p:spPr>
          <a:xfrm>
            <a:off x="15326828" y="15635264"/>
            <a:ext cx="12870909" cy="2299711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7" name="Date Placeholder 6"/>
          <p:cNvSpPr>
            <a:spLocks noGrp="1"/>
          </p:cNvSpPr>
          <p:nvPr>
            <p:ph type="dt" sz="half" idx="10"/>
          </p:nvPr>
        </p:nvSpPr>
        <p:spPr/>
        <p:txBody>
          <a:bodyPr/>
          <a:lstStyle/>
          <a:p>
            <a:fld id="{C764DE79-268F-4C1A-8933-263129D2AF90}" type="datetimeFigureOut">
              <a:rPr lang="en-US" dirty="0"/>
              <a:t>8/4/2026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38920072"/>
      </p:ext>
    </p:extLst>
  </p:cSld>
  <p:clrMapOvr>
    <a:masterClrMapping/>
  </p:clrMapOvr>
  <p:hf sldNum="0" hdr="0" ftr="0" dt="0"/>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Date Placeholder 2"/>
          <p:cNvSpPr>
            <a:spLocks noGrp="1"/>
          </p:cNvSpPr>
          <p:nvPr>
            <p:ph type="dt" sz="half" idx="10"/>
          </p:nvPr>
        </p:nvSpPr>
        <p:spPr/>
        <p:txBody>
          <a:bodyPr/>
          <a:lstStyle/>
          <a:p>
            <a:fld id="{C764DE79-268F-4C1A-8933-263129D2AF90}" type="datetimeFigureOut">
              <a:rPr lang="en-US" dirty="0"/>
              <a:t>8/4/2026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164254038"/>
      </p:ext>
    </p:extLst>
  </p:cSld>
  <p:clrMapOvr>
    <a:masterClrMapping/>
  </p:clrMapOvr>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8/4/2026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39801956"/>
      </p:ext>
    </p:extLst>
  </p:cSld>
  <p:clrMapOvr>
    <a:masterClrMapping/>
  </p:clrMapOvr>
  <p:hf sldNum="0" hdr="0" ftr="0" dt="0"/>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ja-JP" altLang="en-US"/>
              <a:t>マスター タイトルの書式設定</a:t>
            </a:r>
            <a:endParaRPr lang="en-US"/>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C764DE79-268F-4C1A-8933-263129D2AF90}" type="datetimeFigureOut">
              <a:rPr lang="en-US" dirty="0"/>
              <a:t>8/4/2026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23962544"/>
      </p:ext>
    </p:extLst>
  </p:cSld>
  <p:clrMapOvr>
    <a:masterClrMapping/>
  </p:clrMapOvr>
  <p:hf sldNum="0" hdr="0" ftr="0" dt="0"/>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ja-JP" altLang="en-US"/>
              <a:t>マスター タイトルの書式設定</a:t>
            </a:r>
            <a:endParaRPr lang="en-US"/>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ja-JP" altLang="en-US"/>
              <a:t>アイコンをクリックして図を追加</a:t>
            </a:r>
            <a:endParaRPr lang="en-US"/>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C764DE79-268F-4C1A-8933-263129D2AF90}" type="datetimeFigureOut">
              <a:rPr lang="en-US" dirty="0"/>
              <a:t>8/4/2026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07246074"/>
      </p:ext>
    </p:extLst>
  </p:cSld>
  <p:clrMapOvr>
    <a:masterClrMapping/>
  </p:clrMapOvr>
  <p:hf sldNum="0" hdr="0" ftr="0" dt="0"/>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8/4/2026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54837732"/>
      </p:ext>
    </p:extLst>
  </p:cSld>
  <p:clrMapOvr>
    <a:masterClrMapping/>
  </p:clrMapOvr>
  <p:hf sldNum="0" hdr="0" ftr="0" dt="0"/>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ja-JP" altLang="en-US"/>
              <a:t>マスター タイトルの書式設定</a:t>
            </a:r>
            <a:endParaRPr lang="en-US"/>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8/4/2026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8503919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slideLayout" Target="../slideLayouts/slideLayout53.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slideLayout" Target="../slideLayouts/slideLayout52.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 Id="rId22" Type="http://schemas.openxmlformats.org/officeDocument/2006/relationships/slideLayout" Target="../slideLayouts/slideLayout5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4.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3A91721A-3382-431C-8B68-27C1CFB9E62E}"/>
              </a:ext>
            </a:extLst>
          </p:cNvPr>
          <p:cNvGrpSpPr/>
          <p:nvPr userDrawn="1"/>
        </p:nvGrpSpPr>
        <p:grpSpPr>
          <a:xfrm>
            <a:off x="458085" y="5903402"/>
            <a:ext cx="29359056" cy="35884676"/>
            <a:chOff x="177800" y="1042608"/>
            <a:chExt cx="10368269" cy="6337679"/>
          </a:xfrm>
        </p:grpSpPr>
        <p:grpSp>
          <p:nvGrpSpPr>
            <p:cNvPr id="3" name="グループ化 2">
              <a:extLst>
                <a:ext uri="{FF2B5EF4-FFF2-40B4-BE49-F238E27FC236}">
                  <a16:creationId xmlns:a16="http://schemas.microsoft.com/office/drawing/2014/main" id="{4BFD48F3-14B9-49AE-A1D1-DE5151258DCE}"/>
                </a:ext>
              </a:extLst>
            </p:cNvPr>
            <p:cNvGrpSpPr/>
            <p:nvPr userDrawn="1"/>
          </p:nvGrpSpPr>
          <p:grpSpPr>
            <a:xfrm>
              <a:off x="178075" y="1044950"/>
              <a:ext cx="10367994" cy="6335337"/>
              <a:chOff x="178074" y="1044950"/>
              <a:chExt cx="10656433" cy="6335337"/>
            </a:xfrm>
          </p:grpSpPr>
          <p:sp>
            <p:nvSpPr>
              <p:cNvPr id="78" name="Line 4">
                <a:extLst>
                  <a:ext uri="{FF2B5EF4-FFF2-40B4-BE49-F238E27FC236}">
                    <a16:creationId xmlns:a16="http://schemas.microsoft.com/office/drawing/2014/main" id="{D826A6A1-E7E4-43E8-8468-E8C860C51E10}"/>
                  </a:ext>
                </a:extLst>
              </p:cNvPr>
              <p:cNvSpPr>
                <a:spLocks noChangeShapeType="1"/>
              </p:cNvSpPr>
              <p:nvPr userDrawn="1"/>
            </p:nvSpPr>
            <p:spPr bwMode="auto">
              <a:xfrm>
                <a:off x="178074" y="7092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9" name="Line 4">
                <a:extLst>
                  <a:ext uri="{FF2B5EF4-FFF2-40B4-BE49-F238E27FC236}">
                    <a16:creationId xmlns:a16="http://schemas.microsoft.com/office/drawing/2014/main" id="{57F0DA1D-52D9-4F60-AFF6-8877566167A1}"/>
                  </a:ext>
                </a:extLst>
              </p:cNvPr>
              <p:cNvSpPr>
                <a:spLocks noChangeShapeType="1"/>
              </p:cNvSpPr>
              <p:nvPr userDrawn="1"/>
            </p:nvSpPr>
            <p:spPr bwMode="auto">
              <a:xfrm>
                <a:off x="178074" y="7236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0" name="Line 4">
                <a:extLst>
                  <a:ext uri="{FF2B5EF4-FFF2-40B4-BE49-F238E27FC236}">
                    <a16:creationId xmlns:a16="http://schemas.microsoft.com/office/drawing/2014/main" id="{9E980EDF-B6AB-4B0C-A980-495536119834}"/>
                  </a:ext>
                </a:extLst>
              </p:cNvPr>
              <p:cNvSpPr>
                <a:spLocks noChangeShapeType="1"/>
              </p:cNvSpPr>
              <p:nvPr userDrawn="1"/>
            </p:nvSpPr>
            <p:spPr bwMode="auto">
              <a:xfrm>
                <a:off x="178074" y="66615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1" name="Line 5">
                <a:extLst>
                  <a:ext uri="{FF2B5EF4-FFF2-40B4-BE49-F238E27FC236}">
                    <a16:creationId xmlns:a16="http://schemas.microsoft.com/office/drawing/2014/main" id="{36E35AEA-8BC5-4852-9481-7958B3061CC9}"/>
                  </a:ext>
                </a:extLst>
              </p:cNvPr>
              <p:cNvSpPr>
                <a:spLocks noChangeShapeType="1"/>
              </p:cNvSpPr>
              <p:nvPr userDrawn="1"/>
            </p:nvSpPr>
            <p:spPr bwMode="auto">
              <a:xfrm>
                <a:off x="178074" y="65170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2" name="Line 6">
                <a:extLst>
                  <a:ext uri="{FF2B5EF4-FFF2-40B4-BE49-F238E27FC236}">
                    <a16:creationId xmlns:a16="http://schemas.microsoft.com/office/drawing/2014/main" id="{89C1479F-6CF5-403F-951E-D6CB9755730F}"/>
                  </a:ext>
                </a:extLst>
              </p:cNvPr>
              <p:cNvSpPr>
                <a:spLocks noChangeShapeType="1"/>
              </p:cNvSpPr>
              <p:nvPr userDrawn="1"/>
            </p:nvSpPr>
            <p:spPr bwMode="auto">
              <a:xfrm>
                <a:off x="178074" y="63726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3" name="Line 7">
                <a:extLst>
                  <a:ext uri="{FF2B5EF4-FFF2-40B4-BE49-F238E27FC236}">
                    <a16:creationId xmlns:a16="http://schemas.microsoft.com/office/drawing/2014/main" id="{7E684421-FA46-4F76-8DF3-44167123B394}"/>
                  </a:ext>
                </a:extLst>
              </p:cNvPr>
              <p:cNvSpPr>
                <a:spLocks noChangeShapeType="1"/>
              </p:cNvSpPr>
              <p:nvPr userDrawn="1"/>
            </p:nvSpPr>
            <p:spPr bwMode="auto">
              <a:xfrm>
                <a:off x="178074" y="62281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4" name="Line 8">
                <a:extLst>
                  <a:ext uri="{FF2B5EF4-FFF2-40B4-BE49-F238E27FC236}">
                    <a16:creationId xmlns:a16="http://schemas.microsoft.com/office/drawing/2014/main" id="{6ECE2685-095C-45C9-838A-65818D759485}"/>
                  </a:ext>
                </a:extLst>
              </p:cNvPr>
              <p:cNvSpPr>
                <a:spLocks noChangeShapeType="1"/>
              </p:cNvSpPr>
              <p:nvPr userDrawn="1"/>
            </p:nvSpPr>
            <p:spPr bwMode="auto">
              <a:xfrm>
                <a:off x="178074" y="60852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5" name="Line 9">
                <a:extLst>
                  <a:ext uri="{FF2B5EF4-FFF2-40B4-BE49-F238E27FC236}">
                    <a16:creationId xmlns:a16="http://schemas.microsoft.com/office/drawing/2014/main" id="{600ED12E-8037-4439-94BD-A834CF658819}"/>
                  </a:ext>
                </a:extLst>
              </p:cNvPr>
              <p:cNvSpPr>
                <a:spLocks noChangeShapeType="1"/>
              </p:cNvSpPr>
              <p:nvPr userDrawn="1"/>
            </p:nvSpPr>
            <p:spPr bwMode="auto">
              <a:xfrm>
                <a:off x="178074" y="59408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6" name="Line 10">
                <a:extLst>
                  <a:ext uri="{FF2B5EF4-FFF2-40B4-BE49-F238E27FC236}">
                    <a16:creationId xmlns:a16="http://schemas.microsoft.com/office/drawing/2014/main" id="{C50928EE-EDF1-4552-888F-3CCE27F96CEE}"/>
                  </a:ext>
                </a:extLst>
              </p:cNvPr>
              <p:cNvSpPr>
                <a:spLocks noChangeShapeType="1"/>
              </p:cNvSpPr>
              <p:nvPr userDrawn="1"/>
            </p:nvSpPr>
            <p:spPr bwMode="auto">
              <a:xfrm>
                <a:off x="178074" y="57963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7" name="Line 11">
                <a:extLst>
                  <a:ext uri="{FF2B5EF4-FFF2-40B4-BE49-F238E27FC236}">
                    <a16:creationId xmlns:a16="http://schemas.microsoft.com/office/drawing/2014/main" id="{75B9DE1C-6ADC-4B10-B04B-57C8C991F37E}"/>
                  </a:ext>
                </a:extLst>
              </p:cNvPr>
              <p:cNvSpPr>
                <a:spLocks noChangeShapeType="1"/>
              </p:cNvSpPr>
              <p:nvPr userDrawn="1"/>
            </p:nvSpPr>
            <p:spPr bwMode="auto">
              <a:xfrm>
                <a:off x="178074" y="56534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8" name="Line 12">
                <a:extLst>
                  <a:ext uri="{FF2B5EF4-FFF2-40B4-BE49-F238E27FC236}">
                    <a16:creationId xmlns:a16="http://schemas.microsoft.com/office/drawing/2014/main" id="{A23F7616-6766-47AB-B3EF-0B5FD415EF09}"/>
                  </a:ext>
                </a:extLst>
              </p:cNvPr>
              <p:cNvSpPr>
                <a:spLocks noChangeShapeType="1"/>
              </p:cNvSpPr>
              <p:nvPr userDrawn="1"/>
            </p:nvSpPr>
            <p:spPr bwMode="auto">
              <a:xfrm>
                <a:off x="178074" y="55090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9" name="Line 13">
                <a:extLst>
                  <a:ext uri="{FF2B5EF4-FFF2-40B4-BE49-F238E27FC236}">
                    <a16:creationId xmlns:a16="http://schemas.microsoft.com/office/drawing/2014/main" id="{021D185C-1AAE-429B-8621-1099C040362C}"/>
                  </a:ext>
                </a:extLst>
              </p:cNvPr>
              <p:cNvSpPr>
                <a:spLocks noChangeShapeType="1"/>
              </p:cNvSpPr>
              <p:nvPr userDrawn="1"/>
            </p:nvSpPr>
            <p:spPr bwMode="auto">
              <a:xfrm>
                <a:off x="178074" y="53645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0" name="Line 14">
                <a:extLst>
                  <a:ext uri="{FF2B5EF4-FFF2-40B4-BE49-F238E27FC236}">
                    <a16:creationId xmlns:a16="http://schemas.microsoft.com/office/drawing/2014/main" id="{09703D58-1DDF-4B6E-BE8C-D9DB7B26F446}"/>
                  </a:ext>
                </a:extLst>
              </p:cNvPr>
              <p:cNvSpPr>
                <a:spLocks noChangeShapeType="1"/>
              </p:cNvSpPr>
              <p:nvPr userDrawn="1"/>
            </p:nvSpPr>
            <p:spPr bwMode="auto">
              <a:xfrm>
                <a:off x="178074" y="5220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1" name="Line 15">
                <a:extLst>
                  <a:ext uri="{FF2B5EF4-FFF2-40B4-BE49-F238E27FC236}">
                    <a16:creationId xmlns:a16="http://schemas.microsoft.com/office/drawing/2014/main" id="{0A99046C-7D76-490A-88DE-41D62CAAB2D3}"/>
                  </a:ext>
                </a:extLst>
              </p:cNvPr>
              <p:cNvSpPr>
                <a:spLocks noChangeShapeType="1"/>
              </p:cNvSpPr>
              <p:nvPr userDrawn="1"/>
            </p:nvSpPr>
            <p:spPr bwMode="auto">
              <a:xfrm>
                <a:off x="178074" y="50772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2" name="Line 16">
                <a:extLst>
                  <a:ext uri="{FF2B5EF4-FFF2-40B4-BE49-F238E27FC236}">
                    <a16:creationId xmlns:a16="http://schemas.microsoft.com/office/drawing/2014/main" id="{59BBACC5-635F-4604-B162-146A153A24BB}"/>
                  </a:ext>
                </a:extLst>
              </p:cNvPr>
              <p:cNvSpPr>
                <a:spLocks noChangeShapeType="1"/>
              </p:cNvSpPr>
              <p:nvPr userDrawn="1"/>
            </p:nvSpPr>
            <p:spPr bwMode="auto">
              <a:xfrm>
                <a:off x="178074" y="49327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3" name="Line 17">
                <a:extLst>
                  <a:ext uri="{FF2B5EF4-FFF2-40B4-BE49-F238E27FC236}">
                    <a16:creationId xmlns:a16="http://schemas.microsoft.com/office/drawing/2014/main" id="{9FB4A3F6-32A1-4976-8A08-D1DAD172D3A1}"/>
                  </a:ext>
                </a:extLst>
              </p:cNvPr>
              <p:cNvSpPr>
                <a:spLocks noChangeShapeType="1"/>
              </p:cNvSpPr>
              <p:nvPr userDrawn="1"/>
            </p:nvSpPr>
            <p:spPr bwMode="auto">
              <a:xfrm>
                <a:off x="178074" y="47882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4" name="Line 18">
                <a:extLst>
                  <a:ext uri="{FF2B5EF4-FFF2-40B4-BE49-F238E27FC236}">
                    <a16:creationId xmlns:a16="http://schemas.microsoft.com/office/drawing/2014/main" id="{908F9892-CF7B-484A-A087-A99993AE4574}"/>
                  </a:ext>
                </a:extLst>
              </p:cNvPr>
              <p:cNvSpPr>
                <a:spLocks noChangeShapeType="1"/>
              </p:cNvSpPr>
              <p:nvPr userDrawn="1"/>
            </p:nvSpPr>
            <p:spPr bwMode="auto">
              <a:xfrm>
                <a:off x="178074" y="4643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5" name="Line 19">
                <a:extLst>
                  <a:ext uri="{FF2B5EF4-FFF2-40B4-BE49-F238E27FC236}">
                    <a16:creationId xmlns:a16="http://schemas.microsoft.com/office/drawing/2014/main" id="{8870D894-1D46-4193-A356-3B3B47BC911F}"/>
                  </a:ext>
                </a:extLst>
              </p:cNvPr>
              <p:cNvSpPr>
                <a:spLocks noChangeShapeType="1"/>
              </p:cNvSpPr>
              <p:nvPr userDrawn="1"/>
            </p:nvSpPr>
            <p:spPr bwMode="auto">
              <a:xfrm>
                <a:off x="178074" y="45009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6" name="Line 20">
                <a:extLst>
                  <a:ext uri="{FF2B5EF4-FFF2-40B4-BE49-F238E27FC236}">
                    <a16:creationId xmlns:a16="http://schemas.microsoft.com/office/drawing/2014/main" id="{E62FE32C-C1AA-4D40-946C-A2C857DF1D2C}"/>
                  </a:ext>
                </a:extLst>
              </p:cNvPr>
              <p:cNvSpPr>
                <a:spLocks noChangeShapeType="1"/>
              </p:cNvSpPr>
              <p:nvPr userDrawn="1"/>
            </p:nvSpPr>
            <p:spPr bwMode="auto">
              <a:xfrm>
                <a:off x="178074" y="43564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7" name="Line 21">
                <a:extLst>
                  <a:ext uri="{FF2B5EF4-FFF2-40B4-BE49-F238E27FC236}">
                    <a16:creationId xmlns:a16="http://schemas.microsoft.com/office/drawing/2014/main" id="{A41DF6BE-EF66-4E04-9235-822F95384006}"/>
                  </a:ext>
                </a:extLst>
              </p:cNvPr>
              <p:cNvSpPr>
                <a:spLocks noChangeShapeType="1"/>
              </p:cNvSpPr>
              <p:nvPr userDrawn="1"/>
            </p:nvSpPr>
            <p:spPr bwMode="auto">
              <a:xfrm>
                <a:off x="178074" y="42120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8" name="Line 22">
                <a:extLst>
                  <a:ext uri="{FF2B5EF4-FFF2-40B4-BE49-F238E27FC236}">
                    <a16:creationId xmlns:a16="http://schemas.microsoft.com/office/drawing/2014/main" id="{04515879-DFE5-4F8A-B76C-705440CA75BA}"/>
                  </a:ext>
                </a:extLst>
              </p:cNvPr>
              <p:cNvSpPr>
                <a:spLocks noChangeShapeType="1"/>
              </p:cNvSpPr>
              <p:nvPr userDrawn="1"/>
            </p:nvSpPr>
            <p:spPr bwMode="auto">
              <a:xfrm>
                <a:off x="178074" y="39246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9" name="Line 23">
                <a:extLst>
                  <a:ext uri="{FF2B5EF4-FFF2-40B4-BE49-F238E27FC236}">
                    <a16:creationId xmlns:a16="http://schemas.microsoft.com/office/drawing/2014/main" id="{0952AF1D-8248-4B31-B111-ACD4257CBB02}"/>
                  </a:ext>
                </a:extLst>
              </p:cNvPr>
              <p:cNvSpPr>
                <a:spLocks noChangeShapeType="1"/>
              </p:cNvSpPr>
              <p:nvPr userDrawn="1"/>
            </p:nvSpPr>
            <p:spPr bwMode="auto">
              <a:xfrm>
                <a:off x="178074" y="37802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0" name="Line 24">
                <a:extLst>
                  <a:ext uri="{FF2B5EF4-FFF2-40B4-BE49-F238E27FC236}">
                    <a16:creationId xmlns:a16="http://schemas.microsoft.com/office/drawing/2014/main" id="{5DF19807-4FC9-4DCA-8DBB-DA4B436820F2}"/>
                  </a:ext>
                </a:extLst>
              </p:cNvPr>
              <p:cNvSpPr>
                <a:spLocks noChangeShapeType="1"/>
              </p:cNvSpPr>
              <p:nvPr userDrawn="1"/>
            </p:nvSpPr>
            <p:spPr bwMode="auto">
              <a:xfrm>
                <a:off x="178074" y="3635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1" name="Line 25">
                <a:extLst>
                  <a:ext uri="{FF2B5EF4-FFF2-40B4-BE49-F238E27FC236}">
                    <a16:creationId xmlns:a16="http://schemas.microsoft.com/office/drawing/2014/main" id="{3B491BFB-F3D6-4AE7-A3AB-529175A1FC52}"/>
                  </a:ext>
                </a:extLst>
              </p:cNvPr>
              <p:cNvSpPr>
                <a:spLocks noChangeShapeType="1"/>
              </p:cNvSpPr>
              <p:nvPr userDrawn="1"/>
            </p:nvSpPr>
            <p:spPr bwMode="auto">
              <a:xfrm>
                <a:off x="178074" y="34928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2" name="Line 26">
                <a:extLst>
                  <a:ext uri="{FF2B5EF4-FFF2-40B4-BE49-F238E27FC236}">
                    <a16:creationId xmlns:a16="http://schemas.microsoft.com/office/drawing/2014/main" id="{F13ED150-3A1D-42A7-9E86-E99A6B5238F8}"/>
                  </a:ext>
                </a:extLst>
              </p:cNvPr>
              <p:cNvSpPr>
                <a:spLocks noChangeShapeType="1"/>
              </p:cNvSpPr>
              <p:nvPr userDrawn="1"/>
            </p:nvSpPr>
            <p:spPr bwMode="auto">
              <a:xfrm>
                <a:off x="178074" y="33484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3" name="Line 27">
                <a:extLst>
                  <a:ext uri="{FF2B5EF4-FFF2-40B4-BE49-F238E27FC236}">
                    <a16:creationId xmlns:a16="http://schemas.microsoft.com/office/drawing/2014/main" id="{EC8E0ABF-A65A-4B61-8B39-1DB126D7CE48}"/>
                  </a:ext>
                </a:extLst>
              </p:cNvPr>
              <p:cNvSpPr>
                <a:spLocks noChangeShapeType="1"/>
              </p:cNvSpPr>
              <p:nvPr userDrawn="1"/>
            </p:nvSpPr>
            <p:spPr bwMode="auto">
              <a:xfrm>
                <a:off x="178074" y="32039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4" name="Line 28">
                <a:extLst>
                  <a:ext uri="{FF2B5EF4-FFF2-40B4-BE49-F238E27FC236}">
                    <a16:creationId xmlns:a16="http://schemas.microsoft.com/office/drawing/2014/main" id="{5B0E93A0-803C-43D4-922B-174A4DD30EAF}"/>
                  </a:ext>
                </a:extLst>
              </p:cNvPr>
              <p:cNvSpPr>
                <a:spLocks noChangeShapeType="1"/>
              </p:cNvSpPr>
              <p:nvPr userDrawn="1"/>
            </p:nvSpPr>
            <p:spPr bwMode="auto">
              <a:xfrm>
                <a:off x="178074" y="3061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5" name="Line 29">
                <a:extLst>
                  <a:ext uri="{FF2B5EF4-FFF2-40B4-BE49-F238E27FC236}">
                    <a16:creationId xmlns:a16="http://schemas.microsoft.com/office/drawing/2014/main" id="{D3F014D9-1393-4D00-9A6D-9E0E19D15C5C}"/>
                  </a:ext>
                </a:extLst>
              </p:cNvPr>
              <p:cNvSpPr>
                <a:spLocks noChangeShapeType="1"/>
              </p:cNvSpPr>
              <p:nvPr userDrawn="1"/>
            </p:nvSpPr>
            <p:spPr bwMode="auto">
              <a:xfrm>
                <a:off x="178074" y="29166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6" name="Line 30">
                <a:extLst>
                  <a:ext uri="{FF2B5EF4-FFF2-40B4-BE49-F238E27FC236}">
                    <a16:creationId xmlns:a16="http://schemas.microsoft.com/office/drawing/2014/main" id="{414030D1-E2E5-4E55-8024-2D453BC4802C}"/>
                  </a:ext>
                </a:extLst>
              </p:cNvPr>
              <p:cNvSpPr>
                <a:spLocks noChangeShapeType="1"/>
              </p:cNvSpPr>
              <p:nvPr userDrawn="1"/>
            </p:nvSpPr>
            <p:spPr bwMode="auto">
              <a:xfrm>
                <a:off x="178074" y="27721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7" name="Line 31">
                <a:extLst>
                  <a:ext uri="{FF2B5EF4-FFF2-40B4-BE49-F238E27FC236}">
                    <a16:creationId xmlns:a16="http://schemas.microsoft.com/office/drawing/2014/main" id="{FDB3FA4B-DE95-483C-A755-22E878FB2E2B}"/>
                  </a:ext>
                </a:extLst>
              </p:cNvPr>
              <p:cNvSpPr>
                <a:spLocks noChangeShapeType="1"/>
              </p:cNvSpPr>
              <p:nvPr userDrawn="1"/>
            </p:nvSpPr>
            <p:spPr bwMode="auto">
              <a:xfrm>
                <a:off x="178074" y="26276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8" name="Line 32">
                <a:extLst>
                  <a:ext uri="{FF2B5EF4-FFF2-40B4-BE49-F238E27FC236}">
                    <a16:creationId xmlns:a16="http://schemas.microsoft.com/office/drawing/2014/main" id="{35206945-08AE-4534-AE16-F2B17244D230}"/>
                  </a:ext>
                </a:extLst>
              </p:cNvPr>
              <p:cNvSpPr>
                <a:spLocks noChangeShapeType="1"/>
              </p:cNvSpPr>
              <p:nvPr userDrawn="1"/>
            </p:nvSpPr>
            <p:spPr bwMode="auto">
              <a:xfrm>
                <a:off x="178074" y="2484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9" name="Line 33">
                <a:extLst>
                  <a:ext uri="{FF2B5EF4-FFF2-40B4-BE49-F238E27FC236}">
                    <a16:creationId xmlns:a16="http://schemas.microsoft.com/office/drawing/2014/main" id="{27C86116-2335-4015-8AAC-D3331F924635}"/>
                  </a:ext>
                </a:extLst>
              </p:cNvPr>
              <p:cNvSpPr>
                <a:spLocks noChangeShapeType="1"/>
              </p:cNvSpPr>
              <p:nvPr userDrawn="1"/>
            </p:nvSpPr>
            <p:spPr bwMode="auto">
              <a:xfrm>
                <a:off x="178074" y="23403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0" name="Line 34">
                <a:extLst>
                  <a:ext uri="{FF2B5EF4-FFF2-40B4-BE49-F238E27FC236}">
                    <a16:creationId xmlns:a16="http://schemas.microsoft.com/office/drawing/2014/main" id="{3BF6F914-6E1F-4EB0-8F80-051002B517C6}"/>
                  </a:ext>
                </a:extLst>
              </p:cNvPr>
              <p:cNvSpPr>
                <a:spLocks noChangeShapeType="1"/>
              </p:cNvSpPr>
              <p:nvPr userDrawn="1"/>
            </p:nvSpPr>
            <p:spPr bwMode="auto">
              <a:xfrm>
                <a:off x="178074" y="21958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1" name="Line 35">
                <a:extLst>
                  <a:ext uri="{FF2B5EF4-FFF2-40B4-BE49-F238E27FC236}">
                    <a16:creationId xmlns:a16="http://schemas.microsoft.com/office/drawing/2014/main" id="{04D2FA21-70F9-4DA5-A0FC-C0E92E3FE52E}"/>
                  </a:ext>
                </a:extLst>
              </p:cNvPr>
              <p:cNvSpPr>
                <a:spLocks noChangeShapeType="1"/>
              </p:cNvSpPr>
              <p:nvPr userDrawn="1"/>
            </p:nvSpPr>
            <p:spPr bwMode="auto">
              <a:xfrm>
                <a:off x="178074" y="20514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2" name="Line 36">
                <a:extLst>
                  <a:ext uri="{FF2B5EF4-FFF2-40B4-BE49-F238E27FC236}">
                    <a16:creationId xmlns:a16="http://schemas.microsoft.com/office/drawing/2014/main" id="{F58D4FB5-90F3-4530-8AF9-1A1ED0B03627}"/>
                  </a:ext>
                </a:extLst>
              </p:cNvPr>
              <p:cNvSpPr>
                <a:spLocks noChangeShapeType="1"/>
              </p:cNvSpPr>
              <p:nvPr userDrawn="1"/>
            </p:nvSpPr>
            <p:spPr bwMode="auto">
              <a:xfrm>
                <a:off x="178074" y="19085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3" name="Line 37">
                <a:extLst>
                  <a:ext uri="{FF2B5EF4-FFF2-40B4-BE49-F238E27FC236}">
                    <a16:creationId xmlns:a16="http://schemas.microsoft.com/office/drawing/2014/main" id="{46EF435C-533B-4F36-A45C-DED4C9DA1769}"/>
                  </a:ext>
                </a:extLst>
              </p:cNvPr>
              <p:cNvSpPr>
                <a:spLocks noChangeShapeType="1"/>
              </p:cNvSpPr>
              <p:nvPr userDrawn="1"/>
            </p:nvSpPr>
            <p:spPr bwMode="auto">
              <a:xfrm>
                <a:off x="178074" y="17640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4" name="Line 38">
                <a:extLst>
                  <a:ext uri="{FF2B5EF4-FFF2-40B4-BE49-F238E27FC236}">
                    <a16:creationId xmlns:a16="http://schemas.microsoft.com/office/drawing/2014/main" id="{7260D7FA-0243-4149-92F2-9A2E3D3D639A}"/>
                  </a:ext>
                </a:extLst>
              </p:cNvPr>
              <p:cNvSpPr>
                <a:spLocks noChangeShapeType="1"/>
              </p:cNvSpPr>
              <p:nvPr userDrawn="1"/>
            </p:nvSpPr>
            <p:spPr bwMode="auto">
              <a:xfrm>
                <a:off x="178074" y="16196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5" name="Line 39">
                <a:extLst>
                  <a:ext uri="{FF2B5EF4-FFF2-40B4-BE49-F238E27FC236}">
                    <a16:creationId xmlns:a16="http://schemas.microsoft.com/office/drawing/2014/main" id="{E17B36A0-958F-443F-9FD7-D5530C92BC70}"/>
                  </a:ext>
                </a:extLst>
              </p:cNvPr>
              <p:cNvSpPr>
                <a:spLocks noChangeShapeType="1"/>
              </p:cNvSpPr>
              <p:nvPr userDrawn="1"/>
            </p:nvSpPr>
            <p:spPr bwMode="auto">
              <a:xfrm>
                <a:off x="178074" y="1476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6" name="Line 102">
                <a:extLst>
                  <a:ext uri="{FF2B5EF4-FFF2-40B4-BE49-F238E27FC236}">
                    <a16:creationId xmlns:a16="http://schemas.microsoft.com/office/drawing/2014/main" id="{351063C8-67B1-4656-BE04-74F237AAE0DC}"/>
                  </a:ext>
                </a:extLst>
              </p:cNvPr>
              <p:cNvSpPr>
                <a:spLocks noChangeShapeType="1"/>
              </p:cNvSpPr>
              <p:nvPr userDrawn="1"/>
            </p:nvSpPr>
            <p:spPr bwMode="auto">
              <a:xfrm>
                <a:off x="178074" y="4069139"/>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7" name="Line 4">
                <a:extLst>
                  <a:ext uri="{FF2B5EF4-FFF2-40B4-BE49-F238E27FC236}">
                    <a16:creationId xmlns:a16="http://schemas.microsoft.com/office/drawing/2014/main" id="{A46FAAE6-29DC-4506-AD6F-E0CFB6E0E485}"/>
                  </a:ext>
                </a:extLst>
              </p:cNvPr>
              <p:cNvSpPr>
                <a:spLocks noChangeShapeType="1"/>
              </p:cNvSpPr>
              <p:nvPr userDrawn="1"/>
            </p:nvSpPr>
            <p:spPr bwMode="auto">
              <a:xfrm>
                <a:off x="178074" y="6804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8" name="Line 4">
                <a:extLst>
                  <a:ext uri="{FF2B5EF4-FFF2-40B4-BE49-F238E27FC236}">
                    <a16:creationId xmlns:a16="http://schemas.microsoft.com/office/drawing/2014/main" id="{BDB1BE34-748E-475F-92C8-62D418402AEE}"/>
                  </a:ext>
                </a:extLst>
              </p:cNvPr>
              <p:cNvSpPr>
                <a:spLocks noChangeShapeType="1"/>
              </p:cNvSpPr>
              <p:nvPr userDrawn="1"/>
            </p:nvSpPr>
            <p:spPr bwMode="auto">
              <a:xfrm>
                <a:off x="178074" y="6948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9" name="Line 39">
                <a:extLst>
                  <a:ext uri="{FF2B5EF4-FFF2-40B4-BE49-F238E27FC236}">
                    <a16:creationId xmlns:a16="http://schemas.microsoft.com/office/drawing/2014/main" id="{B8FC7F79-F5A5-4158-8740-748E3241FF8F}"/>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0" name="Line 4">
                <a:extLst>
                  <a:ext uri="{FF2B5EF4-FFF2-40B4-BE49-F238E27FC236}">
                    <a16:creationId xmlns:a16="http://schemas.microsoft.com/office/drawing/2014/main" id="{04F44B2B-BA78-4509-9C32-74EDCFF90D98}"/>
                  </a:ext>
                </a:extLst>
              </p:cNvPr>
              <p:cNvSpPr>
                <a:spLocks noChangeShapeType="1"/>
              </p:cNvSpPr>
              <p:nvPr userDrawn="1"/>
            </p:nvSpPr>
            <p:spPr bwMode="auto">
              <a:xfrm>
                <a:off x="178074" y="738028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1" name="Line 34">
                <a:extLst>
                  <a:ext uri="{FF2B5EF4-FFF2-40B4-BE49-F238E27FC236}">
                    <a16:creationId xmlns:a16="http://schemas.microsoft.com/office/drawing/2014/main" id="{5E5B63E7-A874-41DF-80CD-384ECF0D0ECD}"/>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2" name="Line 35">
                <a:extLst>
                  <a:ext uri="{FF2B5EF4-FFF2-40B4-BE49-F238E27FC236}">
                    <a16:creationId xmlns:a16="http://schemas.microsoft.com/office/drawing/2014/main" id="{09956D0B-D2BD-494C-9E10-AC5791E6B997}"/>
                  </a:ext>
                </a:extLst>
              </p:cNvPr>
              <p:cNvSpPr>
                <a:spLocks noChangeShapeType="1"/>
              </p:cNvSpPr>
              <p:nvPr userDrawn="1"/>
            </p:nvSpPr>
            <p:spPr bwMode="auto">
              <a:xfrm>
                <a:off x="178074" y="118782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3" name="Line 36">
                <a:extLst>
                  <a:ext uri="{FF2B5EF4-FFF2-40B4-BE49-F238E27FC236}">
                    <a16:creationId xmlns:a16="http://schemas.microsoft.com/office/drawing/2014/main" id="{FDCF63A4-9AE6-42F3-B831-26054F80B908}"/>
                  </a:ext>
                </a:extLst>
              </p:cNvPr>
              <p:cNvSpPr>
                <a:spLocks noChangeShapeType="1"/>
              </p:cNvSpPr>
              <p:nvPr userDrawn="1"/>
            </p:nvSpPr>
            <p:spPr bwMode="auto">
              <a:xfrm>
                <a:off x="178074" y="104495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nvGrpSpPr>
            <p:cNvPr id="4" name="グループ化 3">
              <a:extLst>
                <a:ext uri="{FF2B5EF4-FFF2-40B4-BE49-F238E27FC236}">
                  <a16:creationId xmlns:a16="http://schemas.microsoft.com/office/drawing/2014/main" id="{7563BD28-1209-42D1-9D77-592742544D69}"/>
                </a:ext>
              </a:extLst>
            </p:cNvPr>
            <p:cNvGrpSpPr/>
            <p:nvPr userDrawn="1"/>
          </p:nvGrpSpPr>
          <p:grpSpPr>
            <a:xfrm>
              <a:off x="177800" y="1042608"/>
              <a:ext cx="10368268" cy="6337679"/>
              <a:chOff x="177800" y="613150"/>
              <a:chExt cx="10368268" cy="6767138"/>
            </a:xfrm>
          </p:grpSpPr>
          <p:sp>
            <p:nvSpPr>
              <p:cNvPr id="5" name="Line 41">
                <a:extLst>
                  <a:ext uri="{FF2B5EF4-FFF2-40B4-BE49-F238E27FC236}">
                    <a16:creationId xmlns:a16="http://schemas.microsoft.com/office/drawing/2014/main" id="{B3C22C89-D315-4DE2-A2CE-1772E3524552}"/>
                  </a:ext>
                </a:extLst>
              </p:cNvPr>
              <p:cNvSpPr>
                <a:spLocks noChangeShapeType="1"/>
              </p:cNvSpPr>
              <p:nvPr userDrawn="1"/>
            </p:nvSpPr>
            <p:spPr bwMode="auto">
              <a:xfrm>
                <a:off x="132972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 name="Line 42">
                <a:extLst>
                  <a:ext uri="{FF2B5EF4-FFF2-40B4-BE49-F238E27FC236}">
                    <a16:creationId xmlns:a16="http://schemas.microsoft.com/office/drawing/2014/main" id="{B6B37B61-127F-43BC-8980-FDDC4E2D4884}"/>
                  </a:ext>
                </a:extLst>
              </p:cNvPr>
              <p:cNvSpPr>
                <a:spLocks noChangeShapeType="1"/>
              </p:cNvSpPr>
              <p:nvPr userDrawn="1"/>
            </p:nvSpPr>
            <p:spPr bwMode="auto">
              <a:xfrm>
                <a:off x="147371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 name="Line 43">
                <a:extLst>
                  <a:ext uri="{FF2B5EF4-FFF2-40B4-BE49-F238E27FC236}">
                    <a16:creationId xmlns:a16="http://schemas.microsoft.com/office/drawing/2014/main" id="{814E20DB-764C-424E-81E2-70243941EA7A}"/>
                  </a:ext>
                </a:extLst>
              </p:cNvPr>
              <p:cNvSpPr>
                <a:spLocks noChangeShapeType="1"/>
              </p:cNvSpPr>
              <p:nvPr userDrawn="1"/>
            </p:nvSpPr>
            <p:spPr bwMode="auto">
              <a:xfrm>
                <a:off x="161771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 name="Line 44">
                <a:extLst>
                  <a:ext uri="{FF2B5EF4-FFF2-40B4-BE49-F238E27FC236}">
                    <a16:creationId xmlns:a16="http://schemas.microsoft.com/office/drawing/2014/main" id="{FCABC8BD-5A98-49C6-B473-81F079E35153}"/>
                  </a:ext>
                </a:extLst>
              </p:cNvPr>
              <p:cNvSpPr>
                <a:spLocks noChangeShapeType="1"/>
              </p:cNvSpPr>
              <p:nvPr userDrawn="1"/>
            </p:nvSpPr>
            <p:spPr bwMode="auto">
              <a:xfrm>
                <a:off x="176170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 name="Line 45">
                <a:extLst>
                  <a:ext uri="{FF2B5EF4-FFF2-40B4-BE49-F238E27FC236}">
                    <a16:creationId xmlns:a16="http://schemas.microsoft.com/office/drawing/2014/main" id="{1A60A482-CAE7-4B32-B147-65B54D505B66}"/>
                  </a:ext>
                </a:extLst>
              </p:cNvPr>
              <p:cNvSpPr>
                <a:spLocks noChangeShapeType="1"/>
              </p:cNvSpPr>
              <p:nvPr userDrawn="1"/>
            </p:nvSpPr>
            <p:spPr bwMode="auto">
              <a:xfrm>
                <a:off x="190569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 name="Line 46">
                <a:extLst>
                  <a:ext uri="{FF2B5EF4-FFF2-40B4-BE49-F238E27FC236}">
                    <a16:creationId xmlns:a16="http://schemas.microsoft.com/office/drawing/2014/main" id="{EFDE9D29-C267-4456-BF4C-3E31CC996007}"/>
                  </a:ext>
                </a:extLst>
              </p:cNvPr>
              <p:cNvSpPr>
                <a:spLocks noChangeShapeType="1"/>
              </p:cNvSpPr>
              <p:nvPr userDrawn="1"/>
            </p:nvSpPr>
            <p:spPr bwMode="auto">
              <a:xfrm>
                <a:off x="204968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 name="Line 47">
                <a:extLst>
                  <a:ext uri="{FF2B5EF4-FFF2-40B4-BE49-F238E27FC236}">
                    <a16:creationId xmlns:a16="http://schemas.microsoft.com/office/drawing/2014/main" id="{491A06B6-733C-4C7D-A019-438D4782E29D}"/>
                  </a:ext>
                </a:extLst>
              </p:cNvPr>
              <p:cNvSpPr>
                <a:spLocks noChangeShapeType="1"/>
              </p:cNvSpPr>
              <p:nvPr userDrawn="1"/>
            </p:nvSpPr>
            <p:spPr bwMode="auto">
              <a:xfrm>
                <a:off x="219367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 name="Line 48">
                <a:extLst>
                  <a:ext uri="{FF2B5EF4-FFF2-40B4-BE49-F238E27FC236}">
                    <a16:creationId xmlns:a16="http://schemas.microsoft.com/office/drawing/2014/main" id="{1A2FF589-8AE7-4B04-A3CF-707EC50F0E4D}"/>
                  </a:ext>
                </a:extLst>
              </p:cNvPr>
              <p:cNvSpPr>
                <a:spLocks noChangeShapeType="1"/>
              </p:cNvSpPr>
              <p:nvPr userDrawn="1"/>
            </p:nvSpPr>
            <p:spPr bwMode="auto">
              <a:xfrm>
                <a:off x="233766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3" name="Line 49">
                <a:extLst>
                  <a:ext uri="{FF2B5EF4-FFF2-40B4-BE49-F238E27FC236}">
                    <a16:creationId xmlns:a16="http://schemas.microsoft.com/office/drawing/2014/main" id="{220BD835-09F7-42BC-8A59-760F67C3BA30}"/>
                  </a:ext>
                </a:extLst>
              </p:cNvPr>
              <p:cNvSpPr>
                <a:spLocks noChangeShapeType="1"/>
              </p:cNvSpPr>
              <p:nvPr userDrawn="1"/>
            </p:nvSpPr>
            <p:spPr bwMode="auto">
              <a:xfrm>
                <a:off x="248165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4" name="Line 50">
                <a:extLst>
                  <a:ext uri="{FF2B5EF4-FFF2-40B4-BE49-F238E27FC236}">
                    <a16:creationId xmlns:a16="http://schemas.microsoft.com/office/drawing/2014/main" id="{80C9531A-D351-4FB0-810D-0B60B9AE5DA3}"/>
                  </a:ext>
                </a:extLst>
              </p:cNvPr>
              <p:cNvSpPr>
                <a:spLocks noChangeShapeType="1"/>
              </p:cNvSpPr>
              <p:nvPr userDrawn="1"/>
            </p:nvSpPr>
            <p:spPr bwMode="auto">
              <a:xfrm>
                <a:off x="262564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5" name="Line 51">
                <a:extLst>
                  <a:ext uri="{FF2B5EF4-FFF2-40B4-BE49-F238E27FC236}">
                    <a16:creationId xmlns:a16="http://schemas.microsoft.com/office/drawing/2014/main" id="{B8E8462B-F715-42E6-9C65-36FFE4337D4E}"/>
                  </a:ext>
                </a:extLst>
              </p:cNvPr>
              <p:cNvSpPr>
                <a:spLocks noChangeShapeType="1"/>
              </p:cNvSpPr>
              <p:nvPr userDrawn="1"/>
            </p:nvSpPr>
            <p:spPr bwMode="auto">
              <a:xfrm>
                <a:off x="276963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6" name="Line 52">
                <a:extLst>
                  <a:ext uri="{FF2B5EF4-FFF2-40B4-BE49-F238E27FC236}">
                    <a16:creationId xmlns:a16="http://schemas.microsoft.com/office/drawing/2014/main" id="{D8F1D8BF-9549-4DB4-8539-54E7306FE4B2}"/>
                  </a:ext>
                </a:extLst>
              </p:cNvPr>
              <p:cNvSpPr>
                <a:spLocks noChangeShapeType="1"/>
              </p:cNvSpPr>
              <p:nvPr userDrawn="1"/>
            </p:nvSpPr>
            <p:spPr bwMode="auto">
              <a:xfrm>
                <a:off x="291362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7" name="Line 53">
                <a:extLst>
                  <a:ext uri="{FF2B5EF4-FFF2-40B4-BE49-F238E27FC236}">
                    <a16:creationId xmlns:a16="http://schemas.microsoft.com/office/drawing/2014/main" id="{21A8334C-E16F-4C67-A640-48814127DE18}"/>
                  </a:ext>
                </a:extLst>
              </p:cNvPr>
              <p:cNvSpPr>
                <a:spLocks noChangeShapeType="1"/>
              </p:cNvSpPr>
              <p:nvPr userDrawn="1"/>
            </p:nvSpPr>
            <p:spPr bwMode="auto">
              <a:xfrm>
                <a:off x="305762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8" name="Line 54">
                <a:extLst>
                  <a:ext uri="{FF2B5EF4-FFF2-40B4-BE49-F238E27FC236}">
                    <a16:creationId xmlns:a16="http://schemas.microsoft.com/office/drawing/2014/main" id="{87645081-3E3E-46BC-930C-6315E36C5EB3}"/>
                  </a:ext>
                </a:extLst>
              </p:cNvPr>
              <p:cNvSpPr>
                <a:spLocks noChangeShapeType="1"/>
              </p:cNvSpPr>
              <p:nvPr userDrawn="1"/>
            </p:nvSpPr>
            <p:spPr bwMode="auto">
              <a:xfrm>
                <a:off x="320161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9" name="Line 55">
                <a:extLst>
                  <a:ext uri="{FF2B5EF4-FFF2-40B4-BE49-F238E27FC236}">
                    <a16:creationId xmlns:a16="http://schemas.microsoft.com/office/drawing/2014/main" id="{A4BEC564-851D-4F58-80F1-6A0185EDAFE7}"/>
                  </a:ext>
                </a:extLst>
              </p:cNvPr>
              <p:cNvSpPr>
                <a:spLocks noChangeShapeType="1"/>
              </p:cNvSpPr>
              <p:nvPr userDrawn="1"/>
            </p:nvSpPr>
            <p:spPr bwMode="auto">
              <a:xfrm>
                <a:off x="334560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0" name="Line 56">
                <a:extLst>
                  <a:ext uri="{FF2B5EF4-FFF2-40B4-BE49-F238E27FC236}">
                    <a16:creationId xmlns:a16="http://schemas.microsoft.com/office/drawing/2014/main" id="{432A9BBC-9761-4CF7-8E8B-58C807DB482F}"/>
                  </a:ext>
                </a:extLst>
              </p:cNvPr>
              <p:cNvSpPr>
                <a:spLocks noChangeShapeType="1"/>
              </p:cNvSpPr>
              <p:nvPr userDrawn="1"/>
            </p:nvSpPr>
            <p:spPr bwMode="auto">
              <a:xfrm>
                <a:off x="348959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1" name="Line 57">
                <a:extLst>
                  <a:ext uri="{FF2B5EF4-FFF2-40B4-BE49-F238E27FC236}">
                    <a16:creationId xmlns:a16="http://schemas.microsoft.com/office/drawing/2014/main" id="{20A6B1C2-9D27-470D-A085-87FA71EAB4A1}"/>
                  </a:ext>
                </a:extLst>
              </p:cNvPr>
              <p:cNvSpPr>
                <a:spLocks noChangeShapeType="1"/>
              </p:cNvSpPr>
              <p:nvPr userDrawn="1"/>
            </p:nvSpPr>
            <p:spPr bwMode="auto">
              <a:xfrm>
                <a:off x="363358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2" name="Line 58">
                <a:extLst>
                  <a:ext uri="{FF2B5EF4-FFF2-40B4-BE49-F238E27FC236}">
                    <a16:creationId xmlns:a16="http://schemas.microsoft.com/office/drawing/2014/main" id="{F23207BF-AF0B-4F40-8B7A-C3F38848C909}"/>
                  </a:ext>
                </a:extLst>
              </p:cNvPr>
              <p:cNvSpPr>
                <a:spLocks noChangeShapeType="1"/>
              </p:cNvSpPr>
              <p:nvPr userDrawn="1"/>
            </p:nvSpPr>
            <p:spPr bwMode="auto">
              <a:xfrm>
                <a:off x="37775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3" name="Line 59">
                <a:extLst>
                  <a:ext uri="{FF2B5EF4-FFF2-40B4-BE49-F238E27FC236}">
                    <a16:creationId xmlns:a16="http://schemas.microsoft.com/office/drawing/2014/main" id="{26C53B7A-6B78-45F3-81B8-0C4A985F930E}"/>
                  </a:ext>
                </a:extLst>
              </p:cNvPr>
              <p:cNvSpPr>
                <a:spLocks noChangeShapeType="1"/>
              </p:cNvSpPr>
              <p:nvPr userDrawn="1"/>
            </p:nvSpPr>
            <p:spPr bwMode="auto">
              <a:xfrm>
                <a:off x="39215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4" name="Line 60">
                <a:extLst>
                  <a:ext uri="{FF2B5EF4-FFF2-40B4-BE49-F238E27FC236}">
                    <a16:creationId xmlns:a16="http://schemas.microsoft.com/office/drawing/2014/main" id="{EFE47F1C-76D7-41CA-9659-2A5E4423D6B4}"/>
                  </a:ext>
                </a:extLst>
              </p:cNvPr>
              <p:cNvSpPr>
                <a:spLocks noChangeShapeType="1"/>
              </p:cNvSpPr>
              <p:nvPr userDrawn="1"/>
            </p:nvSpPr>
            <p:spPr bwMode="auto">
              <a:xfrm>
                <a:off x="406555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5" name="Line 61">
                <a:extLst>
                  <a:ext uri="{FF2B5EF4-FFF2-40B4-BE49-F238E27FC236}">
                    <a16:creationId xmlns:a16="http://schemas.microsoft.com/office/drawing/2014/main" id="{64457307-026F-493B-ABF6-07B942375561}"/>
                  </a:ext>
                </a:extLst>
              </p:cNvPr>
              <p:cNvSpPr>
                <a:spLocks noChangeShapeType="1"/>
              </p:cNvSpPr>
              <p:nvPr userDrawn="1"/>
            </p:nvSpPr>
            <p:spPr bwMode="auto">
              <a:xfrm>
                <a:off x="420954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6" name="Line 62">
                <a:extLst>
                  <a:ext uri="{FF2B5EF4-FFF2-40B4-BE49-F238E27FC236}">
                    <a16:creationId xmlns:a16="http://schemas.microsoft.com/office/drawing/2014/main" id="{030B4BD7-7599-44B1-8074-D5431EC3F5EB}"/>
                  </a:ext>
                </a:extLst>
              </p:cNvPr>
              <p:cNvSpPr>
                <a:spLocks noChangeShapeType="1"/>
              </p:cNvSpPr>
              <p:nvPr userDrawn="1"/>
            </p:nvSpPr>
            <p:spPr bwMode="auto">
              <a:xfrm>
                <a:off x="435353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7" name="Line 63">
                <a:extLst>
                  <a:ext uri="{FF2B5EF4-FFF2-40B4-BE49-F238E27FC236}">
                    <a16:creationId xmlns:a16="http://schemas.microsoft.com/office/drawing/2014/main" id="{4595D81E-7D18-4885-B662-9E134883C21E}"/>
                  </a:ext>
                </a:extLst>
              </p:cNvPr>
              <p:cNvSpPr>
                <a:spLocks noChangeShapeType="1"/>
              </p:cNvSpPr>
              <p:nvPr userDrawn="1"/>
            </p:nvSpPr>
            <p:spPr bwMode="auto">
              <a:xfrm>
                <a:off x="449753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8" name="Line 64">
                <a:extLst>
                  <a:ext uri="{FF2B5EF4-FFF2-40B4-BE49-F238E27FC236}">
                    <a16:creationId xmlns:a16="http://schemas.microsoft.com/office/drawing/2014/main" id="{9D7EEAE3-EB7B-4CAB-8D29-74B01BF77DA7}"/>
                  </a:ext>
                </a:extLst>
              </p:cNvPr>
              <p:cNvSpPr>
                <a:spLocks noChangeShapeType="1"/>
              </p:cNvSpPr>
              <p:nvPr userDrawn="1"/>
            </p:nvSpPr>
            <p:spPr bwMode="auto">
              <a:xfrm>
                <a:off x="464152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9" name="Line 65">
                <a:extLst>
                  <a:ext uri="{FF2B5EF4-FFF2-40B4-BE49-F238E27FC236}">
                    <a16:creationId xmlns:a16="http://schemas.microsoft.com/office/drawing/2014/main" id="{0F246FB1-7AE4-4FC2-ADF0-AEC7C07561B7}"/>
                  </a:ext>
                </a:extLst>
              </p:cNvPr>
              <p:cNvSpPr>
                <a:spLocks noChangeShapeType="1"/>
              </p:cNvSpPr>
              <p:nvPr userDrawn="1"/>
            </p:nvSpPr>
            <p:spPr bwMode="auto">
              <a:xfrm>
                <a:off x="478551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0" name="Line 66">
                <a:extLst>
                  <a:ext uri="{FF2B5EF4-FFF2-40B4-BE49-F238E27FC236}">
                    <a16:creationId xmlns:a16="http://schemas.microsoft.com/office/drawing/2014/main" id="{F57F2CE7-B513-47B5-9D3D-A274C47CC757}"/>
                  </a:ext>
                </a:extLst>
              </p:cNvPr>
              <p:cNvSpPr>
                <a:spLocks noChangeShapeType="1"/>
              </p:cNvSpPr>
              <p:nvPr userDrawn="1"/>
            </p:nvSpPr>
            <p:spPr bwMode="auto">
              <a:xfrm>
                <a:off x="492950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1" name="Line 67">
                <a:extLst>
                  <a:ext uri="{FF2B5EF4-FFF2-40B4-BE49-F238E27FC236}">
                    <a16:creationId xmlns:a16="http://schemas.microsoft.com/office/drawing/2014/main" id="{9040D867-6020-46C6-8856-42B9EE18A29D}"/>
                  </a:ext>
                </a:extLst>
              </p:cNvPr>
              <p:cNvSpPr>
                <a:spLocks noChangeShapeType="1"/>
              </p:cNvSpPr>
              <p:nvPr userDrawn="1"/>
            </p:nvSpPr>
            <p:spPr bwMode="auto">
              <a:xfrm>
                <a:off x="507349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2" name="Line 68">
                <a:extLst>
                  <a:ext uri="{FF2B5EF4-FFF2-40B4-BE49-F238E27FC236}">
                    <a16:creationId xmlns:a16="http://schemas.microsoft.com/office/drawing/2014/main" id="{F353CD92-5CA1-4C0F-8661-E074AB491295}"/>
                  </a:ext>
                </a:extLst>
              </p:cNvPr>
              <p:cNvSpPr>
                <a:spLocks noChangeShapeType="1"/>
              </p:cNvSpPr>
              <p:nvPr userDrawn="1"/>
            </p:nvSpPr>
            <p:spPr bwMode="auto">
              <a:xfrm>
                <a:off x="521748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3" name="Line 69">
                <a:extLst>
                  <a:ext uri="{FF2B5EF4-FFF2-40B4-BE49-F238E27FC236}">
                    <a16:creationId xmlns:a16="http://schemas.microsoft.com/office/drawing/2014/main" id="{0D038A48-2468-4083-ABDA-2013B92143E0}"/>
                  </a:ext>
                </a:extLst>
              </p:cNvPr>
              <p:cNvSpPr>
                <a:spLocks noChangeShapeType="1"/>
              </p:cNvSpPr>
              <p:nvPr userDrawn="1"/>
            </p:nvSpPr>
            <p:spPr bwMode="auto">
              <a:xfrm>
                <a:off x="536147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4" name="Line 70">
                <a:extLst>
                  <a:ext uri="{FF2B5EF4-FFF2-40B4-BE49-F238E27FC236}">
                    <a16:creationId xmlns:a16="http://schemas.microsoft.com/office/drawing/2014/main" id="{BAF64418-9CE6-467B-8BF0-9E2B368CB22E}"/>
                  </a:ext>
                </a:extLst>
              </p:cNvPr>
              <p:cNvSpPr>
                <a:spLocks noChangeShapeType="1"/>
              </p:cNvSpPr>
              <p:nvPr userDrawn="1"/>
            </p:nvSpPr>
            <p:spPr bwMode="auto">
              <a:xfrm>
                <a:off x="564945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5" name="Line 71">
                <a:extLst>
                  <a:ext uri="{FF2B5EF4-FFF2-40B4-BE49-F238E27FC236}">
                    <a16:creationId xmlns:a16="http://schemas.microsoft.com/office/drawing/2014/main" id="{B08E98E2-2275-4757-AF6A-CEA7367028EB}"/>
                  </a:ext>
                </a:extLst>
              </p:cNvPr>
              <p:cNvSpPr>
                <a:spLocks noChangeShapeType="1"/>
              </p:cNvSpPr>
              <p:nvPr userDrawn="1"/>
            </p:nvSpPr>
            <p:spPr bwMode="auto">
              <a:xfrm>
                <a:off x="579344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6" name="Line 72">
                <a:extLst>
                  <a:ext uri="{FF2B5EF4-FFF2-40B4-BE49-F238E27FC236}">
                    <a16:creationId xmlns:a16="http://schemas.microsoft.com/office/drawing/2014/main" id="{BAF0F2BB-8D3E-4967-B761-CA8A2E97D03B}"/>
                  </a:ext>
                </a:extLst>
              </p:cNvPr>
              <p:cNvSpPr>
                <a:spLocks noChangeShapeType="1"/>
              </p:cNvSpPr>
              <p:nvPr userDrawn="1"/>
            </p:nvSpPr>
            <p:spPr bwMode="auto">
              <a:xfrm>
                <a:off x="593744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7" name="Line 73">
                <a:extLst>
                  <a:ext uri="{FF2B5EF4-FFF2-40B4-BE49-F238E27FC236}">
                    <a16:creationId xmlns:a16="http://schemas.microsoft.com/office/drawing/2014/main" id="{723DDDCA-6CF4-4716-9D83-57D409851449}"/>
                  </a:ext>
                </a:extLst>
              </p:cNvPr>
              <p:cNvSpPr>
                <a:spLocks noChangeShapeType="1"/>
              </p:cNvSpPr>
              <p:nvPr userDrawn="1"/>
            </p:nvSpPr>
            <p:spPr bwMode="auto">
              <a:xfrm>
                <a:off x="608143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8" name="Line 74">
                <a:extLst>
                  <a:ext uri="{FF2B5EF4-FFF2-40B4-BE49-F238E27FC236}">
                    <a16:creationId xmlns:a16="http://schemas.microsoft.com/office/drawing/2014/main" id="{AAEFDC64-D696-421A-A86D-9EB4A4E11CA5}"/>
                  </a:ext>
                </a:extLst>
              </p:cNvPr>
              <p:cNvSpPr>
                <a:spLocks noChangeShapeType="1"/>
              </p:cNvSpPr>
              <p:nvPr userDrawn="1"/>
            </p:nvSpPr>
            <p:spPr bwMode="auto">
              <a:xfrm>
                <a:off x="622542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9" name="Line 75">
                <a:extLst>
                  <a:ext uri="{FF2B5EF4-FFF2-40B4-BE49-F238E27FC236}">
                    <a16:creationId xmlns:a16="http://schemas.microsoft.com/office/drawing/2014/main" id="{18106B5D-9A4D-4E6A-B509-CCFE36E6471B}"/>
                  </a:ext>
                </a:extLst>
              </p:cNvPr>
              <p:cNvSpPr>
                <a:spLocks noChangeShapeType="1"/>
              </p:cNvSpPr>
              <p:nvPr userDrawn="1"/>
            </p:nvSpPr>
            <p:spPr bwMode="auto">
              <a:xfrm>
                <a:off x="636941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0" name="Line 76">
                <a:extLst>
                  <a:ext uri="{FF2B5EF4-FFF2-40B4-BE49-F238E27FC236}">
                    <a16:creationId xmlns:a16="http://schemas.microsoft.com/office/drawing/2014/main" id="{BAFB4B40-3FCF-47E4-9472-C68AA657A83A}"/>
                  </a:ext>
                </a:extLst>
              </p:cNvPr>
              <p:cNvSpPr>
                <a:spLocks noChangeShapeType="1"/>
              </p:cNvSpPr>
              <p:nvPr userDrawn="1"/>
            </p:nvSpPr>
            <p:spPr bwMode="auto">
              <a:xfrm>
                <a:off x="651340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1" name="Line 77">
                <a:extLst>
                  <a:ext uri="{FF2B5EF4-FFF2-40B4-BE49-F238E27FC236}">
                    <a16:creationId xmlns:a16="http://schemas.microsoft.com/office/drawing/2014/main" id="{91AC1E62-A671-457A-B999-A9AD01C32097}"/>
                  </a:ext>
                </a:extLst>
              </p:cNvPr>
              <p:cNvSpPr>
                <a:spLocks noChangeShapeType="1"/>
              </p:cNvSpPr>
              <p:nvPr userDrawn="1"/>
            </p:nvSpPr>
            <p:spPr bwMode="auto">
              <a:xfrm>
                <a:off x="665739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2" name="Line 78">
                <a:extLst>
                  <a:ext uri="{FF2B5EF4-FFF2-40B4-BE49-F238E27FC236}">
                    <a16:creationId xmlns:a16="http://schemas.microsoft.com/office/drawing/2014/main" id="{EEE965B0-C6E6-4518-86CD-63D4B7EBA880}"/>
                  </a:ext>
                </a:extLst>
              </p:cNvPr>
              <p:cNvSpPr>
                <a:spLocks noChangeShapeType="1"/>
              </p:cNvSpPr>
              <p:nvPr userDrawn="1"/>
            </p:nvSpPr>
            <p:spPr bwMode="auto">
              <a:xfrm>
                <a:off x="680138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3" name="Line 79">
                <a:extLst>
                  <a:ext uri="{FF2B5EF4-FFF2-40B4-BE49-F238E27FC236}">
                    <a16:creationId xmlns:a16="http://schemas.microsoft.com/office/drawing/2014/main" id="{24997377-0B31-44D1-B937-DB15718E3166}"/>
                  </a:ext>
                </a:extLst>
              </p:cNvPr>
              <p:cNvSpPr>
                <a:spLocks noChangeShapeType="1"/>
              </p:cNvSpPr>
              <p:nvPr userDrawn="1"/>
            </p:nvSpPr>
            <p:spPr bwMode="auto">
              <a:xfrm>
                <a:off x="694537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4" name="Line 80">
                <a:extLst>
                  <a:ext uri="{FF2B5EF4-FFF2-40B4-BE49-F238E27FC236}">
                    <a16:creationId xmlns:a16="http://schemas.microsoft.com/office/drawing/2014/main" id="{D9108AD2-FE21-4DFA-98C7-9987526429BF}"/>
                  </a:ext>
                </a:extLst>
              </p:cNvPr>
              <p:cNvSpPr>
                <a:spLocks noChangeShapeType="1"/>
              </p:cNvSpPr>
              <p:nvPr userDrawn="1"/>
            </p:nvSpPr>
            <p:spPr bwMode="auto">
              <a:xfrm>
                <a:off x="70893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5" name="Line 81">
                <a:extLst>
                  <a:ext uri="{FF2B5EF4-FFF2-40B4-BE49-F238E27FC236}">
                    <a16:creationId xmlns:a16="http://schemas.microsoft.com/office/drawing/2014/main" id="{1CA5C353-7840-45EE-863A-10C278F5A325}"/>
                  </a:ext>
                </a:extLst>
              </p:cNvPr>
              <p:cNvSpPr>
                <a:spLocks noChangeShapeType="1"/>
              </p:cNvSpPr>
              <p:nvPr userDrawn="1"/>
            </p:nvSpPr>
            <p:spPr bwMode="auto">
              <a:xfrm>
                <a:off x="723335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6" name="Line 82">
                <a:extLst>
                  <a:ext uri="{FF2B5EF4-FFF2-40B4-BE49-F238E27FC236}">
                    <a16:creationId xmlns:a16="http://schemas.microsoft.com/office/drawing/2014/main" id="{26AFC1F5-9DCD-49DE-9CC8-D9D4F6233EF8}"/>
                  </a:ext>
                </a:extLst>
              </p:cNvPr>
              <p:cNvSpPr>
                <a:spLocks noChangeShapeType="1"/>
              </p:cNvSpPr>
              <p:nvPr userDrawn="1"/>
            </p:nvSpPr>
            <p:spPr bwMode="auto">
              <a:xfrm>
                <a:off x="737735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7" name="Line 83">
                <a:extLst>
                  <a:ext uri="{FF2B5EF4-FFF2-40B4-BE49-F238E27FC236}">
                    <a16:creationId xmlns:a16="http://schemas.microsoft.com/office/drawing/2014/main" id="{14B32CED-A602-42D5-A3B1-8FF2269F4501}"/>
                  </a:ext>
                </a:extLst>
              </p:cNvPr>
              <p:cNvSpPr>
                <a:spLocks noChangeShapeType="1"/>
              </p:cNvSpPr>
              <p:nvPr userDrawn="1"/>
            </p:nvSpPr>
            <p:spPr bwMode="auto">
              <a:xfrm>
                <a:off x="752134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8" name="Line 84">
                <a:extLst>
                  <a:ext uri="{FF2B5EF4-FFF2-40B4-BE49-F238E27FC236}">
                    <a16:creationId xmlns:a16="http://schemas.microsoft.com/office/drawing/2014/main" id="{8898D64B-560A-4FE6-A65E-5FDEE2787597}"/>
                  </a:ext>
                </a:extLst>
              </p:cNvPr>
              <p:cNvSpPr>
                <a:spLocks noChangeShapeType="1"/>
              </p:cNvSpPr>
              <p:nvPr userDrawn="1"/>
            </p:nvSpPr>
            <p:spPr bwMode="auto">
              <a:xfrm>
                <a:off x="766533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9" name="Line 85">
                <a:extLst>
                  <a:ext uri="{FF2B5EF4-FFF2-40B4-BE49-F238E27FC236}">
                    <a16:creationId xmlns:a16="http://schemas.microsoft.com/office/drawing/2014/main" id="{DE3EB8DA-494D-48D7-9D5A-041A02840615}"/>
                  </a:ext>
                </a:extLst>
              </p:cNvPr>
              <p:cNvSpPr>
                <a:spLocks noChangeShapeType="1"/>
              </p:cNvSpPr>
              <p:nvPr userDrawn="1"/>
            </p:nvSpPr>
            <p:spPr bwMode="auto">
              <a:xfrm>
                <a:off x="780932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0" name="Line 86">
                <a:extLst>
                  <a:ext uri="{FF2B5EF4-FFF2-40B4-BE49-F238E27FC236}">
                    <a16:creationId xmlns:a16="http://schemas.microsoft.com/office/drawing/2014/main" id="{090115F5-7C62-42C7-915F-569C75B502BF}"/>
                  </a:ext>
                </a:extLst>
              </p:cNvPr>
              <p:cNvSpPr>
                <a:spLocks noChangeShapeType="1"/>
              </p:cNvSpPr>
              <p:nvPr userDrawn="1"/>
            </p:nvSpPr>
            <p:spPr bwMode="auto">
              <a:xfrm>
                <a:off x="795331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1" name="Line 87">
                <a:extLst>
                  <a:ext uri="{FF2B5EF4-FFF2-40B4-BE49-F238E27FC236}">
                    <a16:creationId xmlns:a16="http://schemas.microsoft.com/office/drawing/2014/main" id="{07150042-95BE-4CDF-8FFB-4CB35B404708}"/>
                  </a:ext>
                </a:extLst>
              </p:cNvPr>
              <p:cNvSpPr>
                <a:spLocks noChangeShapeType="1"/>
              </p:cNvSpPr>
              <p:nvPr userDrawn="1"/>
            </p:nvSpPr>
            <p:spPr bwMode="auto">
              <a:xfrm>
                <a:off x="809730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2" name="Line 88">
                <a:extLst>
                  <a:ext uri="{FF2B5EF4-FFF2-40B4-BE49-F238E27FC236}">
                    <a16:creationId xmlns:a16="http://schemas.microsoft.com/office/drawing/2014/main" id="{4D5B66A5-264B-4795-ADBD-502ED4E9C0E0}"/>
                  </a:ext>
                </a:extLst>
              </p:cNvPr>
              <p:cNvSpPr>
                <a:spLocks noChangeShapeType="1"/>
              </p:cNvSpPr>
              <p:nvPr userDrawn="1"/>
            </p:nvSpPr>
            <p:spPr bwMode="auto">
              <a:xfrm>
                <a:off x="824129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3" name="Line 89">
                <a:extLst>
                  <a:ext uri="{FF2B5EF4-FFF2-40B4-BE49-F238E27FC236}">
                    <a16:creationId xmlns:a16="http://schemas.microsoft.com/office/drawing/2014/main" id="{24BF882A-B84D-4511-B50C-111B07E51870}"/>
                  </a:ext>
                </a:extLst>
              </p:cNvPr>
              <p:cNvSpPr>
                <a:spLocks noChangeShapeType="1"/>
              </p:cNvSpPr>
              <p:nvPr userDrawn="1"/>
            </p:nvSpPr>
            <p:spPr bwMode="auto">
              <a:xfrm>
                <a:off x="838528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4" name="Line 90">
                <a:extLst>
                  <a:ext uri="{FF2B5EF4-FFF2-40B4-BE49-F238E27FC236}">
                    <a16:creationId xmlns:a16="http://schemas.microsoft.com/office/drawing/2014/main" id="{E5B34C9D-6C85-473E-B998-6581E2216D0E}"/>
                  </a:ext>
                </a:extLst>
              </p:cNvPr>
              <p:cNvSpPr>
                <a:spLocks noChangeShapeType="1"/>
              </p:cNvSpPr>
              <p:nvPr userDrawn="1"/>
            </p:nvSpPr>
            <p:spPr bwMode="auto">
              <a:xfrm>
                <a:off x="852927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5" name="Line 91">
                <a:extLst>
                  <a:ext uri="{FF2B5EF4-FFF2-40B4-BE49-F238E27FC236}">
                    <a16:creationId xmlns:a16="http://schemas.microsoft.com/office/drawing/2014/main" id="{44595B99-1CD9-464F-88A0-268D2EA0DDAF}"/>
                  </a:ext>
                </a:extLst>
              </p:cNvPr>
              <p:cNvSpPr>
                <a:spLocks noChangeShapeType="1"/>
              </p:cNvSpPr>
              <p:nvPr userDrawn="1"/>
            </p:nvSpPr>
            <p:spPr bwMode="auto">
              <a:xfrm>
                <a:off x="867326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6" name="Line 92">
                <a:extLst>
                  <a:ext uri="{FF2B5EF4-FFF2-40B4-BE49-F238E27FC236}">
                    <a16:creationId xmlns:a16="http://schemas.microsoft.com/office/drawing/2014/main" id="{EF9327C4-BC85-4DF3-9D0C-DF77C23C79C2}"/>
                  </a:ext>
                </a:extLst>
              </p:cNvPr>
              <p:cNvSpPr>
                <a:spLocks noChangeShapeType="1"/>
              </p:cNvSpPr>
              <p:nvPr userDrawn="1"/>
            </p:nvSpPr>
            <p:spPr bwMode="auto">
              <a:xfrm>
                <a:off x="881726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7" name="Line 93">
                <a:extLst>
                  <a:ext uri="{FF2B5EF4-FFF2-40B4-BE49-F238E27FC236}">
                    <a16:creationId xmlns:a16="http://schemas.microsoft.com/office/drawing/2014/main" id="{C52B8491-D39D-4464-9861-2C3197ED8FB1}"/>
                  </a:ext>
                </a:extLst>
              </p:cNvPr>
              <p:cNvSpPr>
                <a:spLocks noChangeShapeType="1"/>
              </p:cNvSpPr>
              <p:nvPr userDrawn="1"/>
            </p:nvSpPr>
            <p:spPr bwMode="auto">
              <a:xfrm>
                <a:off x="896125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8" name="Line 94">
                <a:extLst>
                  <a:ext uri="{FF2B5EF4-FFF2-40B4-BE49-F238E27FC236}">
                    <a16:creationId xmlns:a16="http://schemas.microsoft.com/office/drawing/2014/main" id="{F3C1B3B6-065E-4FA1-924E-4932FA75F3EC}"/>
                  </a:ext>
                </a:extLst>
              </p:cNvPr>
              <p:cNvSpPr>
                <a:spLocks noChangeShapeType="1"/>
              </p:cNvSpPr>
              <p:nvPr userDrawn="1"/>
            </p:nvSpPr>
            <p:spPr bwMode="auto">
              <a:xfrm>
                <a:off x="910524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9" name="Line 95">
                <a:extLst>
                  <a:ext uri="{FF2B5EF4-FFF2-40B4-BE49-F238E27FC236}">
                    <a16:creationId xmlns:a16="http://schemas.microsoft.com/office/drawing/2014/main" id="{30A7F764-5474-4681-ADEE-195CCB1CDA90}"/>
                  </a:ext>
                </a:extLst>
              </p:cNvPr>
              <p:cNvSpPr>
                <a:spLocks noChangeShapeType="1"/>
              </p:cNvSpPr>
              <p:nvPr userDrawn="1"/>
            </p:nvSpPr>
            <p:spPr bwMode="auto">
              <a:xfrm>
                <a:off x="924923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0" name="Line 96">
                <a:extLst>
                  <a:ext uri="{FF2B5EF4-FFF2-40B4-BE49-F238E27FC236}">
                    <a16:creationId xmlns:a16="http://schemas.microsoft.com/office/drawing/2014/main" id="{3B41F62B-F78D-4258-B192-ED82846047B7}"/>
                  </a:ext>
                </a:extLst>
              </p:cNvPr>
              <p:cNvSpPr>
                <a:spLocks noChangeShapeType="1"/>
              </p:cNvSpPr>
              <p:nvPr userDrawn="1"/>
            </p:nvSpPr>
            <p:spPr bwMode="auto">
              <a:xfrm>
                <a:off x="939322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1" name="Line 97">
                <a:extLst>
                  <a:ext uri="{FF2B5EF4-FFF2-40B4-BE49-F238E27FC236}">
                    <a16:creationId xmlns:a16="http://schemas.microsoft.com/office/drawing/2014/main" id="{2DC9E165-C10D-4D83-9EF1-A5082CA9ACAE}"/>
                  </a:ext>
                </a:extLst>
              </p:cNvPr>
              <p:cNvSpPr>
                <a:spLocks noChangeShapeType="1"/>
              </p:cNvSpPr>
              <p:nvPr userDrawn="1"/>
            </p:nvSpPr>
            <p:spPr bwMode="auto">
              <a:xfrm>
                <a:off x="953721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2" name="Line 98">
                <a:extLst>
                  <a:ext uri="{FF2B5EF4-FFF2-40B4-BE49-F238E27FC236}">
                    <a16:creationId xmlns:a16="http://schemas.microsoft.com/office/drawing/2014/main" id="{4C420AD3-BC41-430F-A995-2E86A183D761}"/>
                  </a:ext>
                </a:extLst>
              </p:cNvPr>
              <p:cNvSpPr>
                <a:spLocks noChangeShapeType="1"/>
              </p:cNvSpPr>
              <p:nvPr userDrawn="1"/>
            </p:nvSpPr>
            <p:spPr bwMode="auto">
              <a:xfrm>
                <a:off x="968120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3" name="Line 99">
                <a:extLst>
                  <a:ext uri="{FF2B5EF4-FFF2-40B4-BE49-F238E27FC236}">
                    <a16:creationId xmlns:a16="http://schemas.microsoft.com/office/drawing/2014/main" id="{7D129CCC-152F-4AB2-AE1B-A27D9C38917B}"/>
                  </a:ext>
                </a:extLst>
              </p:cNvPr>
              <p:cNvSpPr>
                <a:spLocks noChangeShapeType="1"/>
              </p:cNvSpPr>
              <p:nvPr userDrawn="1"/>
            </p:nvSpPr>
            <p:spPr bwMode="auto">
              <a:xfrm>
                <a:off x="11857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4" name="Line 100">
                <a:extLst>
                  <a:ext uri="{FF2B5EF4-FFF2-40B4-BE49-F238E27FC236}">
                    <a16:creationId xmlns:a16="http://schemas.microsoft.com/office/drawing/2014/main" id="{6BA0EE88-775D-4DED-AAA9-0F84326588B0}"/>
                  </a:ext>
                </a:extLst>
              </p:cNvPr>
              <p:cNvSpPr>
                <a:spLocks noChangeShapeType="1"/>
              </p:cNvSpPr>
              <p:nvPr userDrawn="1"/>
            </p:nvSpPr>
            <p:spPr bwMode="auto">
              <a:xfrm>
                <a:off x="982519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5" name="Line 103">
                <a:extLst>
                  <a:ext uri="{FF2B5EF4-FFF2-40B4-BE49-F238E27FC236}">
                    <a16:creationId xmlns:a16="http://schemas.microsoft.com/office/drawing/2014/main" id="{1B7CC1FA-EF48-429B-800A-C666B45F97D7}"/>
                  </a:ext>
                </a:extLst>
              </p:cNvPr>
              <p:cNvSpPr>
                <a:spLocks noChangeShapeType="1"/>
              </p:cNvSpPr>
              <p:nvPr userDrawn="1"/>
            </p:nvSpPr>
            <p:spPr bwMode="auto">
              <a:xfrm>
                <a:off x="5505467" y="613151"/>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6" name="Line 99">
                <a:extLst>
                  <a:ext uri="{FF2B5EF4-FFF2-40B4-BE49-F238E27FC236}">
                    <a16:creationId xmlns:a16="http://schemas.microsoft.com/office/drawing/2014/main" id="{C39D7A7B-875D-43E7-AA15-D0D41D5A20AC}"/>
                  </a:ext>
                </a:extLst>
              </p:cNvPr>
              <p:cNvSpPr>
                <a:spLocks noChangeShapeType="1"/>
              </p:cNvSpPr>
              <p:nvPr userDrawn="1"/>
            </p:nvSpPr>
            <p:spPr bwMode="auto">
              <a:xfrm>
                <a:off x="104174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7" name="Line 99">
                <a:extLst>
                  <a:ext uri="{FF2B5EF4-FFF2-40B4-BE49-F238E27FC236}">
                    <a16:creationId xmlns:a16="http://schemas.microsoft.com/office/drawing/2014/main" id="{4A221A8F-AA8C-429F-99F2-D9ACCFDE2C97}"/>
                  </a:ext>
                </a:extLst>
              </p:cNvPr>
              <p:cNvSpPr>
                <a:spLocks noChangeShapeType="1"/>
              </p:cNvSpPr>
              <p:nvPr userDrawn="1"/>
            </p:nvSpPr>
            <p:spPr bwMode="auto">
              <a:xfrm>
                <a:off x="89775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8" name="Line 100">
                <a:extLst>
                  <a:ext uri="{FF2B5EF4-FFF2-40B4-BE49-F238E27FC236}">
                    <a16:creationId xmlns:a16="http://schemas.microsoft.com/office/drawing/2014/main" id="{1B79F200-A8BA-489D-9E77-C350590CE1E3}"/>
                  </a:ext>
                </a:extLst>
              </p:cNvPr>
              <p:cNvSpPr>
                <a:spLocks noChangeShapeType="1"/>
              </p:cNvSpPr>
              <p:nvPr userDrawn="1"/>
            </p:nvSpPr>
            <p:spPr bwMode="auto">
              <a:xfrm>
                <a:off x="996919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9" name="Line 99">
                <a:extLst>
                  <a:ext uri="{FF2B5EF4-FFF2-40B4-BE49-F238E27FC236}">
                    <a16:creationId xmlns:a16="http://schemas.microsoft.com/office/drawing/2014/main" id="{9A9BC62E-DEA8-496F-9E8B-1B999891A049}"/>
                  </a:ext>
                </a:extLst>
              </p:cNvPr>
              <p:cNvSpPr>
                <a:spLocks noChangeShapeType="1"/>
              </p:cNvSpPr>
              <p:nvPr userDrawn="1"/>
            </p:nvSpPr>
            <p:spPr bwMode="auto">
              <a:xfrm>
                <a:off x="32179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0" name="Line 99">
                <a:extLst>
                  <a:ext uri="{FF2B5EF4-FFF2-40B4-BE49-F238E27FC236}">
                    <a16:creationId xmlns:a16="http://schemas.microsoft.com/office/drawing/2014/main" id="{BC335BF3-4274-4A7A-B852-B31B51C45ABF}"/>
                  </a:ext>
                </a:extLst>
              </p:cNvPr>
              <p:cNvSpPr>
                <a:spLocks noChangeShapeType="1"/>
              </p:cNvSpPr>
              <p:nvPr userDrawn="1"/>
            </p:nvSpPr>
            <p:spPr bwMode="auto">
              <a:xfrm>
                <a:off x="17780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1" name="Line 99">
                <a:extLst>
                  <a:ext uri="{FF2B5EF4-FFF2-40B4-BE49-F238E27FC236}">
                    <a16:creationId xmlns:a16="http://schemas.microsoft.com/office/drawing/2014/main" id="{940DEF4C-4D14-40D8-A28C-36C47C1FFE43}"/>
                  </a:ext>
                </a:extLst>
              </p:cNvPr>
              <p:cNvSpPr>
                <a:spLocks noChangeShapeType="1"/>
              </p:cNvSpPr>
              <p:nvPr userDrawn="1"/>
            </p:nvSpPr>
            <p:spPr bwMode="auto">
              <a:xfrm>
                <a:off x="60977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2" name="Line 99">
                <a:extLst>
                  <a:ext uri="{FF2B5EF4-FFF2-40B4-BE49-F238E27FC236}">
                    <a16:creationId xmlns:a16="http://schemas.microsoft.com/office/drawing/2014/main" id="{71D8B819-6FF4-4244-975C-DF2F219F8F3F}"/>
                  </a:ext>
                </a:extLst>
              </p:cNvPr>
              <p:cNvSpPr>
                <a:spLocks noChangeShapeType="1"/>
              </p:cNvSpPr>
              <p:nvPr userDrawn="1"/>
            </p:nvSpPr>
            <p:spPr bwMode="auto">
              <a:xfrm>
                <a:off x="46578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3" name="Line 99">
                <a:extLst>
                  <a:ext uri="{FF2B5EF4-FFF2-40B4-BE49-F238E27FC236}">
                    <a16:creationId xmlns:a16="http://schemas.microsoft.com/office/drawing/2014/main" id="{29ADFD8F-4616-40E9-BE5A-9A5DDF4C845E}"/>
                  </a:ext>
                </a:extLst>
              </p:cNvPr>
              <p:cNvSpPr>
                <a:spLocks noChangeShapeType="1"/>
              </p:cNvSpPr>
              <p:nvPr userDrawn="1"/>
            </p:nvSpPr>
            <p:spPr bwMode="auto">
              <a:xfrm>
                <a:off x="75376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4" name="Line 100">
                <a:extLst>
                  <a:ext uri="{FF2B5EF4-FFF2-40B4-BE49-F238E27FC236}">
                    <a16:creationId xmlns:a16="http://schemas.microsoft.com/office/drawing/2014/main" id="{C8F65069-8B3E-410E-BFB0-329AB5A58C49}"/>
                  </a:ext>
                </a:extLst>
              </p:cNvPr>
              <p:cNvSpPr>
                <a:spLocks noChangeShapeType="1"/>
              </p:cNvSpPr>
              <p:nvPr userDrawn="1"/>
            </p:nvSpPr>
            <p:spPr bwMode="auto">
              <a:xfrm>
                <a:off x="101136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5" name="Line 100">
                <a:extLst>
                  <a:ext uri="{FF2B5EF4-FFF2-40B4-BE49-F238E27FC236}">
                    <a16:creationId xmlns:a16="http://schemas.microsoft.com/office/drawing/2014/main" id="{3957CFDD-1A24-41AD-AC46-02B96736D4F9}"/>
                  </a:ext>
                </a:extLst>
              </p:cNvPr>
              <p:cNvSpPr>
                <a:spLocks noChangeShapeType="1"/>
              </p:cNvSpPr>
              <p:nvPr userDrawn="1"/>
            </p:nvSpPr>
            <p:spPr bwMode="auto">
              <a:xfrm>
                <a:off x="102580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6" name="Line 100">
                <a:extLst>
                  <a:ext uri="{FF2B5EF4-FFF2-40B4-BE49-F238E27FC236}">
                    <a16:creationId xmlns:a16="http://schemas.microsoft.com/office/drawing/2014/main" id="{A64D2D0B-0CD8-4B73-9AA1-49902EB1BFD3}"/>
                  </a:ext>
                </a:extLst>
              </p:cNvPr>
              <p:cNvSpPr>
                <a:spLocks noChangeShapeType="1"/>
              </p:cNvSpPr>
              <p:nvPr userDrawn="1"/>
            </p:nvSpPr>
            <p:spPr bwMode="auto">
              <a:xfrm>
                <a:off x="104020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7" name="Line 100">
                <a:extLst>
                  <a:ext uri="{FF2B5EF4-FFF2-40B4-BE49-F238E27FC236}">
                    <a16:creationId xmlns:a16="http://schemas.microsoft.com/office/drawing/2014/main" id="{6AB7AC07-4830-4DE3-B49F-37FAA2CE1C05}"/>
                  </a:ext>
                </a:extLst>
              </p:cNvPr>
              <p:cNvSpPr>
                <a:spLocks noChangeShapeType="1"/>
              </p:cNvSpPr>
              <p:nvPr userDrawn="1"/>
            </p:nvSpPr>
            <p:spPr bwMode="auto">
              <a:xfrm>
                <a:off x="105460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spTree>
    <p:extLst>
      <p:ext uri="{BB962C8B-B14F-4D97-AF65-F5344CB8AC3E}">
        <p14:creationId xmlns:p14="http://schemas.microsoft.com/office/powerpoint/2010/main" val="3784581455"/>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 id="2147483731" r:id="rId18"/>
    <p:sldLayoutId id="2147483732" r:id="rId19"/>
    <p:sldLayoutId id="2147483733" r:id="rId20"/>
    <p:sldLayoutId id="2147483734" r:id="rId21"/>
    <p:sldLayoutId id="2147483735" r:id="rId22"/>
    <p:sldLayoutId id="2147483736" r:id="rId23"/>
    <p:sldLayoutId id="2147483737" r:id="rId24"/>
  </p:sldLayoutIdLst>
  <p:hf sldNum="0" hdr="0" ftr="0" dt="0"/>
  <p:txStyles>
    <p:titleStyle>
      <a:lvl1pPr algn="ctr" defTabSz="2634494" rtl="0" eaLnBrk="1" latinLnBrk="0" hangingPunct="1">
        <a:lnSpc>
          <a:spcPct val="90000"/>
        </a:lnSpc>
        <a:spcBef>
          <a:spcPct val="0"/>
        </a:spcBef>
        <a:buNone/>
        <a:defRPr kumimoji="1" sz="12678" kern="1200">
          <a:solidFill>
            <a:schemeClr val="tx1"/>
          </a:solidFill>
          <a:latin typeface="+mj-lt"/>
          <a:ea typeface="+mj-ea"/>
          <a:cs typeface="+mj-cs"/>
        </a:defRPr>
      </a:lvl1pPr>
    </p:titleStyle>
    <p:bodyStyle>
      <a:lvl1pPr marL="0" indent="0" algn="ctr" defTabSz="2634494" rtl="0" eaLnBrk="1" latinLnBrk="0" hangingPunct="1">
        <a:lnSpc>
          <a:spcPct val="90000"/>
        </a:lnSpc>
        <a:spcBef>
          <a:spcPts val="2879"/>
        </a:spcBef>
        <a:buFontTx/>
        <a:buNone/>
        <a:defRPr kumimoji="1" sz="8066" kern="1200">
          <a:solidFill>
            <a:schemeClr val="tx1"/>
          </a:solidFill>
          <a:latin typeface="+mn-lt"/>
          <a:ea typeface="+mn-ea"/>
          <a:cs typeface="+mn-cs"/>
        </a:defRPr>
      </a:lvl1pPr>
      <a:lvl2pPr marL="0" indent="0" algn="l" defTabSz="2634494" rtl="0" eaLnBrk="1" latinLnBrk="0" hangingPunct="1">
        <a:lnSpc>
          <a:spcPct val="90000"/>
        </a:lnSpc>
        <a:spcBef>
          <a:spcPts val="1440"/>
        </a:spcBef>
        <a:buFontTx/>
        <a:buNone/>
        <a:defRPr kumimoji="1" sz="6916" kern="1200">
          <a:solidFill>
            <a:schemeClr val="tx1"/>
          </a:solidFill>
          <a:latin typeface="+mn-lt"/>
          <a:ea typeface="+mn-ea"/>
          <a:cs typeface="+mn-cs"/>
        </a:defRPr>
      </a:lvl2pPr>
      <a:lvl3pPr marL="0" indent="0" algn="l" defTabSz="2634494" rtl="0" eaLnBrk="1" latinLnBrk="0" hangingPunct="1">
        <a:lnSpc>
          <a:spcPct val="90000"/>
        </a:lnSpc>
        <a:spcBef>
          <a:spcPts val="1440"/>
        </a:spcBef>
        <a:buFontTx/>
        <a:buNone/>
        <a:defRPr kumimoji="1" sz="5764" kern="1200">
          <a:solidFill>
            <a:schemeClr val="tx1"/>
          </a:solidFill>
          <a:latin typeface="+mn-lt"/>
          <a:ea typeface="+mn-ea"/>
          <a:cs typeface="+mn-cs"/>
        </a:defRPr>
      </a:lvl3pPr>
      <a:lvl4pPr marL="0" indent="0" algn="l" defTabSz="2634494" rtl="0" eaLnBrk="1" latinLnBrk="0" hangingPunct="1">
        <a:lnSpc>
          <a:spcPct val="90000"/>
        </a:lnSpc>
        <a:spcBef>
          <a:spcPts val="1440"/>
        </a:spcBef>
        <a:buFontTx/>
        <a:buNone/>
        <a:defRPr kumimoji="1" sz="5187" kern="1200">
          <a:solidFill>
            <a:schemeClr val="tx1"/>
          </a:solidFill>
          <a:latin typeface="+mn-lt"/>
          <a:ea typeface="+mn-ea"/>
          <a:cs typeface="+mn-cs"/>
        </a:defRPr>
      </a:lvl4pPr>
      <a:lvl5pPr marL="0" indent="0" algn="l" defTabSz="2634494" rtl="0" eaLnBrk="1" latinLnBrk="0" hangingPunct="1">
        <a:lnSpc>
          <a:spcPct val="90000"/>
        </a:lnSpc>
        <a:spcBef>
          <a:spcPts val="1440"/>
        </a:spcBef>
        <a:buFontTx/>
        <a:buNone/>
        <a:defRPr kumimoji="1" sz="5187" kern="1200">
          <a:solidFill>
            <a:schemeClr val="tx1"/>
          </a:solidFill>
          <a:latin typeface="+mn-lt"/>
          <a:ea typeface="+mn-ea"/>
          <a:cs typeface="+mn-cs"/>
        </a:defRPr>
      </a:lvl5pPr>
      <a:lvl6pPr marL="7244858"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6pPr>
      <a:lvl7pPr marL="8562105"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7pPr>
      <a:lvl8pPr marL="9879352"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8pPr>
      <a:lvl9pPr marL="11196599"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9pPr>
    </p:bodyStyle>
    <p:otherStyle>
      <a:defPPr>
        <a:defRPr lang="ja-JP"/>
      </a:defPPr>
      <a:lvl1pPr marL="0" algn="l" defTabSz="2634494" rtl="0" eaLnBrk="1" latinLnBrk="0" hangingPunct="1">
        <a:defRPr kumimoji="1" sz="5187" kern="1200">
          <a:solidFill>
            <a:schemeClr val="tx1"/>
          </a:solidFill>
          <a:latin typeface="+mn-lt"/>
          <a:ea typeface="+mn-ea"/>
          <a:cs typeface="+mn-cs"/>
        </a:defRPr>
      </a:lvl1pPr>
      <a:lvl2pPr marL="1317247" algn="l" defTabSz="2634494" rtl="0" eaLnBrk="1" latinLnBrk="0" hangingPunct="1">
        <a:defRPr kumimoji="1" sz="5187" kern="1200">
          <a:solidFill>
            <a:schemeClr val="tx1"/>
          </a:solidFill>
          <a:latin typeface="+mn-lt"/>
          <a:ea typeface="+mn-ea"/>
          <a:cs typeface="+mn-cs"/>
        </a:defRPr>
      </a:lvl2pPr>
      <a:lvl3pPr marL="2634494" algn="l" defTabSz="2634494" rtl="0" eaLnBrk="1" latinLnBrk="0" hangingPunct="1">
        <a:defRPr kumimoji="1" sz="5187" kern="1200">
          <a:solidFill>
            <a:schemeClr val="tx1"/>
          </a:solidFill>
          <a:latin typeface="+mn-lt"/>
          <a:ea typeface="+mn-ea"/>
          <a:cs typeface="+mn-cs"/>
        </a:defRPr>
      </a:lvl3pPr>
      <a:lvl4pPr marL="3951741" algn="l" defTabSz="2634494" rtl="0" eaLnBrk="1" latinLnBrk="0" hangingPunct="1">
        <a:defRPr kumimoji="1" sz="5187" kern="1200">
          <a:solidFill>
            <a:schemeClr val="tx1"/>
          </a:solidFill>
          <a:latin typeface="+mn-lt"/>
          <a:ea typeface="+mn-ea"/>
          <a:cs typeface="+mn-cs"/>
        </a:defRPr>
      </a:lvl4pPr>
      <a:lvl5pPr marL="5268988" algn="l" defTabSz="2634494" rtl="0" eaLnBrk="1" latinLnBrk="0" hangingPunct="1">
        <a:defRPr kumimoji="1" sz="5187" kern="1200">
          <a:solidFill>
            <a:schemeClr val="tx1"/>
          </a:solidFill>
          <a:latin typeface="+mn-lt"/>
          <a:ea typeface="+mn-ea"/>
          <a:cs typeface="+mn-cs"/>
        </a:defRPr>
      </a:lvl5pPr>
      <a:lvl6pPr marL="6586235" algn="l" defTabSz="2634494" rtl="0" eaLnBrk="1" latinLnBrk="0" hangingPunct="1">
        <a:defRPr kumimoji="1" sz="5187" kern="1200">
          <a:solidFill>
            <a:schemeClr val="tx1"/>
          </a:solidFill>
          <a:latin typeface="+mn-lt"/>
          <a:ea typeface="+mn-ea"/>
          <a:cs typeface="+mn-cs"/>
        </a:defRPr>
      </a:lvl6pPr>
      <a:lvl7pPr marL="7903482" algn="l" defTabSz="2634494" rtl="0" eaLnBrk="1" latinLnBrk="0" hangingPunct="1">
        <a:defRPr kumimoji="1" sz="5187" kern="1200">
          <a:solidFill>
            <a:schemeClr val="tx1"/>
          </a:solidFill>
          <a:latin typeface="+mn-lt"/>
          <a:ea typeface="+mn-ea"/>
          <a:cs typeface="+mn-cs"/>
        </a:defRPr>
      </a:lvl7pPr>
      <a:lvl8pPr marL="9220729" algn="l" defTabSz="2634494" rtl="0" eaLnBrk="1" latinLnBrk="0" hangingPunct="1">
        <a:defRPr kumimoji="1" sz="5187" kern="1200">
          <a:solidFill>
            <a:schemeClr val="tx1"/>
          </a:solidFill>
          <a:latin typeface="+mn-lt"/>
          <a:ea typeface="+mn-ea"/>
          <a:cs typeface="+mn-cs"/>
        </a:defRPr>
      </a:lvl8pPr>
      <a:lvl9pPr marL="10537973" algn="l" defTabSz="2634494" rtl="0" eaLnBrk="1" latinLnBrk="0" hangingPunct="1">
        <a:defRPr kumimoji="1" sz="5187"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290" userDrawn="1">
          <p15:clr>
            <a:srgbClr val="F26B43"/>
          </p15:clr>
        </p15:guide>
        <p15:guide id="2" orient="horz" pos="14861" userDrawn="1">
          <p15:clr>
            <a:srgbClr val="F26B43"/>
          </p15:clr>
        </p15:guide>
        <p15:guide id="3" orient="horz" pos="137" userDrawn="1">
          <p15:clr>
            <a:srgbClr val="F26B43"/>
          </p15:clr>
        </p15:guide>
        <p15:guide id="4" orient="horz" pos="29016" userDrawn="1">
          <p15:clr>
            <a:srgbClr val="F26B43"/>
          </p15:clr>
        </p15:guide>
        <p15:guide id="5" pos="20272" userDrawn="1">
          <p15:clr>
            <a:srgbClr val="F26B43"/>
          </p15:clr>
        </p15:guide>
        <p15:guide id="6" pos="31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3A91721A-3382-431C-8B68-27C1CFB9E62E}"/>
              </a:ext>
            </a:extLst>
          </p:cNvPr>
          <p:cNvGrpSpPr/>
          <p:nvPr userDrawn="1"/>
        </p:nvGrpSpPr>
        <p:grpSpPr>
          <a:xfrm>
            <a:off x="458082" y="5903390"/>
            <a:ext cx="29359056" cy="35884676"/>
            <a:chOff x="177800" y="1042608"/>
            <a:chExt cx="10368269" cy="6337679"/>
          </a:xfrm>
        </p:grpSpPr>
        <p:grpSp>
          <p:nvGrpSpPr>
            <p:cNvPr id="3" name="グループ化 2">
              <a:extLst>
                <a:ext uri="{FF2B5EF4-FFF2-40B4-BE49-F238E27FC236}">
                  <a16:creationId xmlns:a16="http://schemas.microsoft.com/office/drawing/2014/main" id="{4BFD48F3-14B9-49AE-A1D1-DE5151258DCE}"/>
                </a:ext>
              </a:extLst>
            </p:cNvPr>
            <p:cNvGrpSpPr/>
            <p:nvPr userDrawn="1"/>
          </p:nvGrpSpPr>
          <p:grpSpPr>
            <a:xfrm>
              <a:off x="178075" y="1044950"/>
              <a:ext cx="10367994" cy="6335337"/>
              <a:chOff x="178074" y="1044950"/>
              <a:chExt cx="10656433" cy="6335337"/>
            </a:xfrm>
          </p:grpSpPr>
          <p:sp>
            <p:nvSpPr>
              <p:cNvPr id="78" name="Line 4">
                <a:extLst>
                  <a:ext uri="{FF2B5EF4-FFF2-40B4-BE49-F238E27FC236}">
                    <a16:creationId xmlns:a16="http://schemas.microsoft.com/office/drawing/2014/main" id="{D826A6A1-E7E4-43E8-8468-E8C860C51E10}"/>
                  </a:ext>
                </a:extLst>
              </p:cNvPr>
              <p:cNvSpPr>
                <a:spLocks noChangeShapeType="1"/>
              </p:cNvSpPr>
              <p:nvPr userDrawn="1"/>
            </p:nvSpPr>
            <p:spPr bwMode="auto">
              <a:xfrm>
                <a:off x="178074" y="7092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9" name="Line 4">
                <a:extLst>
                  <a:ext uri="{FF2B5EF4-FFF2-40B4-BE49-F238E27FC236}">
                    <a16:creationId xmlns:a16="http://schemas.microsoft.com/office/drawing/2014/main" id="{57F0DA1D-52D9-4F60-AFF6-8877566167A1}"/>
                  </a:ext>
                </a:extLst>
              </p:cNvPr>
              <p:cNvSpPr>
                <a:spLocks noChangeShapeType="1"/>
              </p:cNvSpPr>
              <p:nvPr userDrawn="1"/>
            </p:nvSpPr>
            <p:spPr bwMode="auto">
              <a:xfrm>
                <a:off x="178074" y="7236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0" name="Line 4">
                <a:extLst>
                  <a:ext uri="{FF2B5EF4-FFF2-40B4-BE49-F238E27FC236}">
                    <a16:creationId xmlns:a16="http://schemas.microsoft.com/office/drawing/2014/main" id="{9E980EDF-B6AB-4B0C-A980-495536119834}"/>
                  </a:ext>
                </a:extLst>
              </p:cNvPr>
              <p:cNvSpPr>
                <a:spLocks noChangeShapeType="1"/>
              </p:cNvSpPr>
              <p:nvPr userDrawn="1"/>
            </p:nvSpPr>
            <p:spPr bwMode="auto">
              <a:xfrm>
                <a:off x="178074" y="66615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1" name="Line 5">
                <a:extLst>
                  <a:ext uri="{FF2B5EF4-FFF2-40B4-BE49-F238E27FC236}">
                    <a16:creationId xmlns:a16="http://schemas.microsoft.com/office/drawing/2014/main" id="{36E35AEA-8BC5-4852-9481-7958B3061CC9}"/>
                  </a:ext>
                </a:extLst>
              </p:cNvPr>
              <p:cNvSpPr>
                <a:spLocks noChangeShapeType="1"/>
              </p:cNvSpPr>
              <p:nvPr userDrawn="1"/>
            </p:nvSpPr>
            <p:spPr bwMode="auto">
              <a:xfrm>
                <a:off x="178074" y="65170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2" name="Line 6">
                <a:extLst>
                  <a:ext uri="{FF2B5EF4-FFF2-40B4-BE49-F238E27FC236}">
                    <a16:creationId xmlns:a16="http://schemas.microsoft.com/office/drawing/2014/main" id="{89C1479F-6CF5-403F-951E-D6CB9755730F}"/>
                  </a:ext>
                </a:extLst>
              </p:cNvPr>
              <p:cNvSpPr>
                <a:spLocks noChangeShapeType="1"/>
              </p:cNvSpPr>
              <p:nvPr userDrawn="1"/>
            </p:nvSpPr>
            <p:spPr bwMode="auto">
              <a:xfrm>
                <a:off x="178074" y="63726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3" name="Line 7">
                <a:extLst>
                  <a:ext uri="{FF2B5EF4-FFF2-40B4-BE49-F238E27FC236}">
                    <a16:creationId xmlns:a16="http://schemas.microsoft.com/office/drawing/2014/main" id="{7E684421-FA46-4F76-8DF3-44167123B394}"/>
                  </a:ext>
                </a:extLst>
              </p:cNvPr>
              <p:cNvSpPr>
                <a:spLocks noChangeShapeType="1"/>
              </p:cNvSpPr>
              <p:nvPr userDrawn="1"/>
            </p:nvSpPr>
            <p:spPr bwMode="auto">
              <a:xfrm>
                <a:off x="178074" y="62281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4" name="Line 8">
                <a:extLst>
                  <a:ext uri="{FF2B5EF4-FFF2-40B4-BE49-F238E27FC236}">
                    <a16:creationId xmlns:a16="http://schemas.microsoft.com/office/drawing/2014/main" id="{6ECE2685-095C-45C9-838A-65818D759485}"/>
                  </a:ext>
                </a:extLst>
              </p:cNvPr>
              <p:cNvSpPr>
                <a:spLocks noChangeShapeType="1"/>
              </p:cNvSpPr>
              <p:nvPr userDrawn="1"/>
            </p:nvSpPr>
            <p:spPr bwMode="auto">
              <a:xfrm>
                <a:off x="178074" y="60852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5" name="Line 9">
                <a:extLst>
                  <a:ext uri="{FF2B5EF4-FFF2-40B4-BE49-F238E27FC236}">
                    <a16:creationId xmlns:a16="http://schemas.microsoft.com/office/drawing/2014/main" id="{600ED12E-8037-4439-94BD-A834CF658819}"/>
                  </a:ext>
                </a:extLst>
              </p:cNvPr>
              <p:cNvSpPr>
                <a:spLocks noChangeShapeType="1"/>
              </p:cNvSpPr>
              <p:nvPr userDrawn="1"/>
            </p:nvSpPr>
            <p:spPr bwMode="auto">
              <a:xfrm>
                <a:off x="178074" y="59408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6" name="Line 10">
                <a:extLst>
                  <a:ext uri="{FF2B5EF4-FFF2-40B4-BE49-F238E27FC236}">
                    <a16:creationId xmlns:a16="http://schemas.microsoft.com/office/drawing/2014/main" id="{C50928EE-EDF1-4552-888F-3CCE27F96CEE}"/>
                  </a:ext>
                </a:extLst>
              </p:cNvPr>
              <p:cNvSpPr>
                <a:spLocks noChangeShapeType="1"/>
              </p:cNvSpPr>
              <p:nvPr userDrawn="1"/>
            </p:nvSpPr>
            <p:spPr bwMode="auto">
              <a:xfrm>
                <a:off x="178074" y="57963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7" name="Line 11">
                <a:extLst>
                  <a:ext uri="{FF2B5EF4-FFF2-40B4-BE49-F238E27FC236}">
                    <a16:creationId xmlns:a16="http://schemas.microsoft.com/office/drawing/2014/main" id="{75B9DE1C-6ADC-4B10-B04B-57C8C991F37E}"/>
                  </a:ext>
                </a:extLst>
              </p:cNvPr>
              <p:cNvSpPr>
                <a:spLocks noChangeShapeType="1"/>
              </p:cNvSpPr>
              <p:nvPr userDrawn="1"/>
            </p:nvSpPr>
            <p:spPr bwMode="auto">
              <a:xfrm>
                <a:off x="178074" y="56534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8" name="Line 12">
                <a:extLst>
                  <a:ext uri="{FF2B5EF4-FFF2-40B4-BE49-F238E27FC236}">
                    <a16:creationId xmlns:a16="http://schemas.microsoft.com/office/drawing/2014/main" id="{A23F7616-6766-47AB-B3EF-0B5FD415EF09}"/>
                  </a:ext>
                </a:extLst>
              </p:cNvPr>
              <p:cNvSpPr>
                <a:spLocks noChangeShapeType="1"/>
              </p:cNvSpPr>
              <p:nvPr userDrawn="1"/>
            </p:nvSpPr>
            <p:spPr bwMode="auto">
              <a:xfrm>
                <a:off x="178074" y="55090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9" name="Line 13">
                <a:extLst>
                  <a:ext uri="{FF2B5EF4-FFF2-40B4-BE49-F238E27FC236}">
                    <a16:creationId xmlns:a16="http://schemas.microsoft.com/office/drawing/2014/main" id="{021D185C-1AAE-429B-8621-1099C040362C}"/>
                  </a:ext>
                </a:extLst>
              </p:cNvPr>
              <p:cNvSpPr>
                <a:spLocks noChangeShapeType="1"/>
              </p:cNvSpPr>
              <p:nvPr userDrawn="1"/>
            </p:nvSpPr>
            <p:spPr bwMode="auto">
              <a:xfrm>
                <a:off x="178074" y="53645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0" name="Line 14">
                <a:extLst>
                  <a:ext uri="{FF2B5EF4-FFF2-40B4-BE49-F238E27FC236}">
                    <a16:creationId xmlns:a16="http://schemas.microsoft.com/office/drawing/2014/main" id="{09703D58-1DDF-4B6E-BE8C-D9DB7B26F446}"/>
                  </a:ext>
                </a:extLst>
              </p:cNvPr>
              <p:cNvSpPr>
                <a:spLocks noChangeShapeType="1"/>
              </p:cNvSpPr>
              <p:nvPr userDrawn="1"/>
            </p:nvSpPr>
            <p:spPr bwMode="auto">
              <a:xfrm>
                <a:off x="178074" y="5220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1" name="Line 15">
                <a:extLst>
                  <a:ext uri="{FF2B5EF4-FFF2-40B4-BE49-F238E27FC236}">
                    <a16:creationId xmlns:a16="http://schemas.microsoft.com/office/drawing/2014/main" id="{0A99046C-7D76-490A-88DE-41D62CAAB2D3}"/>
                  </a:ext>
                </a:extLst>
              </p:cNvPr>
              <p:cNvSpPr>
                <a:spLocks noChangeShapeType="1"/>
              </p:cNvSpPr>
              <p:nvPr userDrawn="1"/>
            </p:nvSpPr>
            <p:spPr bwMode="auto">
              <a:xfrm>
                <a:off x="178074" y="50772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2" name="Line 16">
                <a:extLst>
                  <a:ext uri="{FF2B5EF4-FFF2-40B4-BE49-F238E27FC236}">
                    <a16:creationId xmlns:a16="http://schemas.microsoft.com/office/drawing/2014/main" id="{59BBACC5-635F-4604-B162-146A153A24BB}"/>
                  </a:ext>
                </a:extLst>
              </p:cNvPr>
              <p:cNvSpPr>
                <a:spLocks noChangeShapeType="1"/>
              </p:cNvSpPr>
              <p:nvPr userDrawn="1"/>
            </p:nvSpPr>
            <p:spPr bwMode="auto">
              <a:xfrm>
                <a:off x="178074" y="49327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3" name="Line 17">
                <a:extLst>
                  <a:ext uri="{FF2B5EF4-FFF2-40B4-BE49-F238E27FC236}">
                    <a16:creationId xmlns:a16="http://schemas.microsoft.com/office/drawing/2014/main" id="{9FB4A3F6-32A1-4976-8A08-D1DAD172D3A1}"/>
                  </a:ext>
                </a:extLst>
              </p:cNvPr>
              <p:cNvSpPr>
                <a:spLocks noChangeShapeType="1"/>
              </p:cNvSpPr>
              <p:nvPr userDrawn="1"/>
            </p:nvSpPr>
            <p:spPr bwMode="auto">
              <a:xfrm>
                <a:off x="178074" y="47882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4" name="Line 18">
                <a:extLst>
                  <a:ext uri="{FF2B5EF4-FFF2-40B4-BE49-F238E27FC236}">
                    <a16:creationId xmlns:a16="http://schemas.microsoft.com/office/drawing/2014/main" id="{908F9892-CF7B-484A-A087-A99993AE4574}"/>
                  </a:ext>
                </a:extLst>
              </p:cNvPr>
              <p:cNvSpPr>
                <a:spLocks noChangeShapeType="1"/>
              </p:cNvSpPr>
              <p:nvPr userDrawn="1"/>
            </p:nvSpPr>
            <p:spPr bwMode="auto">
              <a:xfrm>
                <a:off x="178074" y="4643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5" name="Line 19">
                <a:extLst>
                  <a:ext uri="{FF2B5EF4-FFF2-40B4-BE49-F238E27FC236}">
                    <a16:creationId xmlns:a16="http://schemas.microsoft.com/office/drawing/2014/main" id="{8870D894-1D46-4193-A356-3B3B47BC911F}"/>
                  </a:ext>
                </a:extLst>
              </p:cNvPr>
              <p:cNvSpPr>
                <a:spLocks noChangeShapeType="1"/>
              </p:cNvSpPr>
              <p:nvPr userDrawn="1"/>
            </p:nvSpPr>
            <p:spPr bwMode="auto">
              <a:xfrm>
                <a:off x="178074" y="45009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6" name="Line 20">
                <a:extLst>
                  <a:ext uri="{FF2B5EF4-FFF2-40B4-BE49-F238E27FC236}">
                    <a16:creationId xmlns:a16="http://schemas.microsoft.com/office/drawing/2014/main" id="{E62FE32C-C1AA-4D40-946C-A2C857DF1D2C}"/>
                  </a:ext>
                </a:extLst>
              </p:cNvPr>
              <p:cNvSpPr>
                <a:spLocks noChangeShapeType="1"/>
              </p:cNvSpPr>
              <p:nvPr userDrawn="1"/>
            </p:nvSpPr>
            <p:spPr bwMode="auto">
              <a:xfrm>
                <a:off x="178074" y="43564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7" name="Line 21">
                <a:extLst>
                  <a:ext uri="{FF2B5EF4-FFF2-40B4-BE49-F238E27FC236}">
                    <a16:creationId xmlns:a16="http://schemas.microsoft.com/office/drawing/2014/main" id="{A41DF6BE-EF66-4E04-9235-822F95384006}"/>
                  </a:ext>
                </a:extLst>
              </p:cNvPr>
              <p:cNvSpPr>
                <a:spLocks noChangeShapeType="1"/>
              </p:cNvSpPr>
              <p:nvPr userDrawn="1"/>
            </p:nvSpPr>
            <p:spPr bwMode="auto">
              <a:xfrm>
                <a:off x="178074" y="42120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8" name="Line 22">
                <a:extLst>
                  <a:ext uri="{FF2B5EF4-FFF2-40B4-BE49-F238E27FC236}">
                    <a16:creationId xmlns:a16="http://schemas.microsoft.com/office/drawing/2014/main" id="{04515879-DFE5-4F8A-B76C-705440CA75BA}"/>
                  </a:ext>
                </a:extLst>
              </p:cNvPr>
              <p:cNvSpPr>
                <a:spLocks noChangeShapeType="1"/>
              </p:cNvSpPr>
              <p:nvPr userDrawn="1"/>
            </p:nvSpPr>
            <p:spPr bwMode="auto">
              <a:xfrm>
                <a:off x="178074" y="39246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9" name="Line 23">
                <a:extLst>
                  <a:ext uri="{FF2B5EF4-FFF2-40B4-BE49-F238E27FC236}">
                    <a16:creationId xmlns:a16="http://schemas.microsoft.com/office/drawing/2014/main" id="{0952AF1D-8248-4B31-B111-ACD4257CBB02}"/>
                  </a:ext>
                </a:extLst>
              </p:cNvPr>
              <p:cNvSpPr>
                <a:spLocks noChangeShapeType="1"/>
              </p:cNvSpPr>
              <p:nvPr userDrawn="1"/>
            </p:nvSpPr>
            <p:spPr bwMode="auto">
              <a:xfrm>
                <a:off x="178074" y="37802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0" name="Line 24">
                <a:extLst>
                  <a:ext uri="{FF2B5EF4-FFF2-40B4-BE49-F238E27FC236}">
                    <a16:creationId xmlns:a16="http://schemas.microsoft.com/office/drawing/2014/main" id="{5DF19807-4FC9-4DCA-8DBB-DA4B436820F2}"/>
                  </a:ext>
                </a:extLst>
              </p:cNvPr>
              <p:cNvSpPr>
                <a:spLocks noChangeShapeType="1"/>
              </p:cNvSpPr>
              <p:nvPr userDrawn="1"/>
            </p:nvSpPr>
            <p:spPr bwMode="auto">
              <a:xfrm>
                <a:off x="178074" y="3635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1" name="Line 25">
                <a:extLst>
                  <a:ext uri="{FF2B5EF4-FFF2-40B4-BE49-F238E27FC236}">
                    <a16:creationId xmlns:a16="http://schemas.microsoft.com/office/drawing/2014/main" id="{3B491BFB-F3D6-4AE7-A3AB-529175A1FC52}"/>
                  </a:ext>
                </a:extLst>
              </p:cNvPr>
              <p:cNvSpPr>
                <a:spLocks noChangeShapeType="1"/>
              </p:cNvSpPr>
              <p:nvPr userDrawn="1"/>
            </p:nvSpPr>
            <p:spPr bwMode="auto">
              <a:xfrm>
                <a:off x="178074" y="34928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2" name="Line 26">
                <a:extLst>
                  <a:ext uri="{FF2B5EF4-FFF2-40B4-BE49-F238E27FC236}">
                    <a16:creationId xmlns:a16="http://schemas.microsoft.com/office/drawing/2014/main" id="{F13ED150-3A1D-42A7-9E86-E99A6B5238F8}"/>
                  </a:ext>
                </a:extLst>
              </p:cNvPr>
              <p:cNvSpPr>
                <a:spLocks noChangeShapeType="1"/>
              </p:cNvSpPr>
              <p:nvPr userDrawn="1"/>
            </p:nvSpPr>
            <p:spPr bwMode="auto">
              <a:xfrm>
                <a:off x="178074" y="33484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3" name="Line 27">
                <a:extLst>
                  <a:ext uri="{FF2B5EF4-FFF2-40B4-BE49-F238E27FC236}">
                    <a16:creationId xmlns:a16="http://schemas.microsoft.com/office/drawing/2014/main" id="{EC8E0ABF-A65A-4B61-8B39-1DB126D7CE48}"/>
                  </a:ext>
                </a:extLst>
              </p:cNvPr>
              <p:cNvSpPr>
                <a:spLocks noChangeShapeType="1"/>
              </p:cNvSpPr>
              <p:nvPr userDrawn="1"/>
            </p:nvSpPr>
            <p:spPr bwMode="auto">
              <a:xfrm>
                <a:off x="178074" y="32039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4" name="Line 28">
                <a:extLst>
                  <a:ext uri="{FF2B5EF4-FFF2-40B4-BE49-F238E27FC236}">
                    <a16:creationId xmlns:a16="http://schemas.microsoft.com/office/drawing/2014/main" id="{5B0E93A0-803C-43D4-922B-174A4DD30EAF}"/>
                  </a:ext>
                </a:extLst>
              </p:cNvPr>
              <p:cNvSpPr>
                <a:spLocks noChangeShapeType="1"/>
              </p:cNvSpPr>
              <p:nvPr userDrawn="1"/>
            </p:nvSpPr>
            <p:spPr bwMode="auto">
              <a:xfrm>
                <a:off x="178074" y="3061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5" name="Line 29">
                <a:extLst>
                  <a:ext uri="{FF2B5EF4-FFF2-40B4-BE49-F238E27FC236}">
                    <a16:creationId xmlns:a16="http://schemas.microsoft.com/office/drawing/2014/main" id="{D3F014D9-1393-4D00-9A6D-9E0E19D15C5C}"/>
                  </a:ext>
                </a:extLst>
              </p:cNvPr>
              <p:cNvSpPr>
                <a:spLocks noChangeShapeType="1"/>
              </p:cNvSpPr>
              <p:nvPr userDrawn="1"/>
            </p:nvSpPr>
            <p:spPr bwMode="auto">
              <a:xfrm>
                <a:off x="178074" y="29166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6" name="Line 30">
                <a:extLst>
                  <a:ext uri="{FF2B5EF4-FFF2-40B4-BE49-F238E27FC236}">
                    <a16:creationId xmlns:a16="http://schemas.microsoft.com/office/drawing/2014/main" id="{414030D1-E2E5-4E55-8024-2D453BC4802C}"/>
                  </a:ext>
                </a:extLst>
              </p:cNvPr>
              <p:cNvSpPr>
                <a:spLocks noChangeShapeType="1"/>
              </p:cNvSpPr>
              <p:nvPr userDrawn="1"/>
            </p:nvSpPr>
            <p:spPr bwMode="auto">
              <a:xfrm>
                <a:off x="178074" y="27721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7" name="Line 31">
                <a:extLst>
                  <a:ext uri="{FF2B5EF4-FFF2-40B4-BE49-F238E27FC236}">
                    <a16:creationId xmlns:a16="http://schemas.microsoft.com/office/drawing/2014/main" id="{FDB3FA4B-DE95-483C-A755-22E878FB2E2B}"/>
                  </a:ext>
                </a:extLst>
              </p:cNvPr>
              <p:cNvSpPr>
                <a:spLocks noChangeShapeType="1"/>
              </p:cNvSpPr>
              <p:nvPr userDrawn="1"/>
            </p:nvSpPr>
            <p:spPr bwMode="auto">
              <a:xfrm>
                <a:off x="178074" y="26276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8" name="Line 32">
                <a:extLst>
                  <a:ext uri="{FF2B5EF4-FFF2-40B4-BE49-F238E27FC236}">
                    <a16:creationId xmlns:a16="http://schemas.microsoft.com/office/drawing/2014/main" id="{35206945-08AE-4534-AE16-F2B17244D230}"/>
                  </a:ext>
                </a:extLst>
              </p:cNvPr>
              <p:cNvSpPr>
                <a:spLocks noChangeShapeType="1"/>
              </p:cNvSpPr>
              <p:nvPr userDrawn="1"/>
            </p:nvSpPr>
            <p:spPr bwMode="auto">
              <a:xfrm>
                <a:off x="178074" y="2484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9" name="Line 33">
                <a:extLst>
                  <a:ext uri="{FF2B5EF4-FFF2-40B4-BE49-F238E27FC236}">
                    <a16:creationId xmlns:a16="http://schemas.microsoft.com/office/drawing/2014/main" id="{27C86116-2335-4015-8AAC-D3331F924635}"/>
                  </a:ext>
                </a:extLst>
              </p:cNvPr>
              <p:cNvSpPr>
                <a:spLocks noChangeShapeType="1"/>
              </p:cNvSpPr>
              <p:nvPr userDrawn="1"/>
            </p:nvSpPr>
            <p:spPr bwMode="auto">
              <a:xfrm>
                <a:off x="178074" y="23403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0" name="Line 34">
                <a:extLst>
                  <a:ext uri="{FF2B5EF4-FFF2-40B4-BE49-F238E27FC236}">
                    <a16:creationId xmlns:a16="http://schemas.microsoft.com/office/drawing/2014/main" id="{3BF6F914-6E1F-4EB0-8F80-051002B517C6}"/>
                  </a:ext>
                </a:extLst>
              </p:cNvPr>
              <p:cNvSpPr>
                <a:spLocks noChangeShapeType="1"/>
              </p:cNvSpPr>
              <p:nvPr userDrawn="1"/>
            </p:nvSpPr>
            <p:spPr bwMode="auto">
              <a:xfrm>
                <a:off x="178074" y="21958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1" name="Line 35">
                <a:extLst>
                  <a:ext uri="{FF2B5EF4-FFF2-40B4-BE49-F238E27FC236}">
                    <a16:creationId xmlns:a16="http://schemas.microsoft.com/office/drawing/2014/main" id="{04D2FA21-70F9-4DA5-A0FC-C0E92E3FE52E}"/>
                  </a:ext>
                </a:extLst>
              </p:cNvPr>
              <p:cNvSpPr>
                <a:spLocks noChangeShapeType="1"/>
              </p:cNvSpPr>
              <p:nvPr userDrawn="1"/>
            </p:nvSpPr>
            <p:spPr bwMode="auto">
              <a:xfrm>
                <a:off x="178074" y="20514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2" name="Line 36">
                <a:extLst>
                  <a:ext uri="{FF2B5EF4-FFF2-40B4-BE49-F238E27FC236}">
                    <a16:creationId xmlns:a16="http://schemas.microsoft.com/office/drawing/2014/main" id="{F58D4FB5-90F3-4530-8AF9-1A1ED0B03627}"/>
                  </a:ext>
                </a:extLst>
              </p:cNvPr>
              <p:cNvSpPr>
                <a:spLocks noChangeShapeType="1"/>
              </p:cNvSpPr>
              <p:nvPr userDrawn="1"/>
            </p:nvSpPr>
            <p:spPr bwMode="auto">
              <a:xfrm>
                <a:off x="178074" y="19085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3" name="Line 37">
                <a:extLst>
                  <a:ext uri="{FF2B5EF4-FFF2-40B4-BE49-F238E27FC236}">
                    <a16:creationId xmlns:a16="http://schemas.microsoft.com/office/drawing/2014/main" id="{46EF435C-533B-4F36-A45C-DED4C9DA1769}"/>
                  </a:ext>
                </a:extLst>
              </p:cNvPr>
              <p:cNvSpPr>
                <a:spLocks noChangeShapeType="1"/>
              </p:cNvSpPr>
              <p:nvPr userDrawn="1"/>
            </p:nvSpPr>
            <p:spPr bwMode="auto">
              <a:xfrm>
                <a:off x="178074" y="17640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4" name="Line 38">
                <a:extLst>
                  <a:ext uri="{FF2B5EF4-FFF2-40B4-BE49-F238E27FC236}">
                    <a16:creationId xmlns:a16="http://schemas.microsoft.com/office/drawing/2014/main" id="{7260D7FA-0243-4149-92F2-9A2E3D3D639A}"/>
                  </a:ext>
                </a:extLst>
              </p:cNvPr>
              <p:cNvSpPr>
                <a:spLocks noChangeShapeType="1"/>
              </p:cNvSpPr>
              <p:nvPr userDrawn="1"/>
            </p:nvSpPr>
            <p:spPr bwMode="auto">
              <a:xfrm>
                <a:off x="178074" y="16196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5" name="Line 39">
                <a:extLst>
                  <a:ext uri="{FF2B5EF4-FFF2-40B4-BE49-F238E27FC236}">
                    <a16:creationId xmlns:a16="http://schemas.microsoft.com/office/drawing/2014/main" id="{E17B36A0-958F-443F-9FD7-D5530C92BC70}"/>
                  </a:ext>
                </a:extLst>
              </p:cNvPr>
              <p:cNvSpPr>
                <a:spLocks noChangeShapeType="1"/>
              </p:cNvSpPr>
              <p:nvPr userDrawn="1"/>
            </p:nvSpPr>
            <p:spPr bwMode="auto">
              <a:xfrm>
                <a:off x="178074" y="1476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6" name="Line 102">
                <a:extLst>
                  <a:ext uri="{FF2B5EF4-FFF2-40B4-BE49-F238E27FC236}">
                    <a16:creationId xmlns:a16="http://schemas.microsoft.com/office/drawing/2014/main" id="{351063C8-67B1-4656-BE04-74F237AAE0DC}"/>
                  </a:ext>
                </a:extLst>
              </p:cNvPr>
              <p:cNvSpPr>
                <a:spLocks noChangeShapeType="1"/>
              </p:cNvSpPr>
              <p:nvPr userDrawn="1"/>
            </p:nvSpPr>
            <p:spPr bwMode="auto">
              <a:xfrm>
                <a:off x="178074" y="4069139"/>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7" name="Line 4">
                <a:extLst>
                  <a:ext uri="{FF2B5EF4-FFF2-40B4-BE49-F238E27FC236}">
                    <a16:creationId xmlns:a16="http://schemas.microsoft.com/office/drawing/2014/main" id="{A46FAAE6-29DC-4506-AD6F-E0CFB6E0E485}"/>
                  </a:ext>
                </a:extLst>
              </p:cNvPr>
              <p:cNvSpPr>
                <a:spLocks noChangeShapeType="1"/>
              </p:cNvSpPr>
              <p:nvPr userDrawn="1"/>
            </p:nvSpPr>
            <p:spPr bwMode="auto">
              <a:xfrm>
                <a:off x="178074" y="6804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8" name="Line 4">
                <a:extLst>
                  <a:ext uri="{FF2B5EF4-FFF2-40B4-BE49-F238E27FC236}">
                    <a16:creationId xmlns:a16="http://schemas.microsoft.com/office/drawing/2014/main" id="{BDB1BE34-748E-475F-92C8-62D418402AEE}"/>
                  </a:ext>
                </a:extLst>
              </p:cNvPr>
              <p:cNvSpPr>
                <a:spLocks noChangeShapeType="1"/>
              </p:cNvSpPr>
              <p:nvPr userDrawn="1"/>
            </p:nvSpPr>
            <p:spPr bwMode="auto">
              <a:xfrm>
                <a:off x="178074" y="6948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9" name="Line 39">
                <a:extLst>
                  <a:ext uri="{FF2B5EF4-FFF2-40B4-BE49-F238E27FC236}">
                    <a16:creationId xmlns:a16="http://schemas.microsoft.com/office/drawing/2014/main" id="{B8FC7F79-F5A5-4158-8740-748E3241FF8F}"/>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0" name="Line 4">
                <a:extLst>
                  <a:ext uri="{FF2B5EF4-FFF2-40B4-BE49-F238E27FC236}">
                    <a16:creationId xmlns:a16="http://schemas.microsoft.com/office/drawing/2014/main" id="{04F44B2B-BA78-4509-9C32-74EDCFF90D98}"/>
                  </a:ext>
                </a:extLst>
              </p:cNvPr>
              <p:cNvSpPr>
                <a:spLocks noChangeShapeType="1"/>
              </p:cNvSpPr>
              <p:nvPr userDrawn="1"/>
            </p:nvSpPr>
            <p:spPr bwMode="auto">
              <a:xfrm>
                <a:off x="178074" y="738028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1" name="Line 34">
                <a:extLst>
                  <a:ext uri="{FF2B5EF4-FFF2-40B4-BE49-F238E27FC236}">
                    <a16:creationId xmlns:a16="http://schemas.microsoft.com/office/drawing/2014/main" id="{5E5B63E7-A874-41DF-80CD-384ECF0D0ECD}"/>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2" name="Line 35">
                <a:extLst>
                  <a:ext uri="{FF2B5EF4-FFF2-40B4-BE49-F238E27FC236}">
                    <a16:creationId xmlns:a16="http://schemas.microsoft.com/office/drawing/2014/main" id="{09956D0B-D2BD-494C-9E10-AC5791E6B997}"/>
                  </a:ext>
                </a:extLst>
              </p:cNvPr>
              <p:cNvSpPr>
                <a:spLocks noChangeShapeType="1"/>
              </p:cNvSpPr>
              <p:nvPr userDrawn="1"/>
            </p:nvSpPr>
            <p:spPr bwMode="auto">
              <a:xfrm>
                <a:off x="178074" y="118782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3" name="Line 36">
                <a:extLst>
                  <a:ext uri="{FF2B5EF4-FFF2-40B4-BE49-F238E27FC236}">
                    <a16:creationId xmlns:a16="http://schemas.microsoft.com/office/drawing/2014/main" id="{FDCF63A4-9AE6-42F3-B831-26054F80B908}"/>
                  </a:ext>
                </a:extLst>
              </p:cNvPr>
              <p:cNvSpPr>
                <a:spLocks noChangeShapeType="1"/>
              </p:cNvSpPr>
              <p:nvPr userDrawn="1"/>
            </p:nvSpPr>
            <p:spPr bwMode="auto">
              <a:xfrm>
                <a:off x="178074" y="104495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nvGrpSpPr>
            <p:cNvPr id="4" name="グループ化 3">
              <a:extLst>
                <a:ext uri="{FF2B5EF4-FFF2-40B4-BE49-F238E27FC236}">
                  <a16:creationId xmlns:a16="http://schemas.microsoft.com/office/drawing/2014/main" id="{7563BD28-1209-42D1-9D77-592742544D69}"/>
                </a:ext>
              </a:extLst>
            </p:cNvPr>
            <p:cNvGrpSpPr/>
            <p:nvPr userDrawn="1"/>
          </p:nvGrpSpPr>
          <p:grpSpPr>
            <a:xfrm>
              <a:off x="177800" y="1042608"/>
              <a:ext cx="10368268" cy="6337679"/>
              <a:chOff x="177800" y="613150"/>
              <a:chExt cx="10368268" cy="6767138"/>
            </a:xfrm>
          </p:grpSpPr>
          <p:sp>
            <p:nvSpPr>
              <p:cNvPr id="5" name="Line 41">
                <a:extLst>
                  <a:ext uri="{FF2B5EF4-FFF2-40B4-BE49-F238E27FC236}">
                    <a16:creationId xmlns:a16="http://schemas.microsoft.com/office/drawing/2014/main" id="{B3C22C89-D315-4DE2-A2CE-1772E3524552}"/>
                  </a:ext>
                </a:extLst>
              </p:cNvPr>
              <p:cNvSpPr>
                <a:spLocks noChangeShapeType="1"/>
              </p:cNvSpPr>
              <p:nvPr userDrawn="1"/>
            </p:nvSpPr>
            <p:spPr bwMode="auto">
              <a:xfrm>
                <a:off x="132972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 name="Line 42">
                <a:extLst>
                  <a:ext uri="{FF2B5EF4-FFF2-40B4-BE49-F238E27FC236}">
                    <a16:creationId xmlns:a16="http://schemas.microsoft.com/office/drawing/2014/main" id="{B6B37B61-127F-43BC-8980-FDDC4E2D4884}"/>
                  </a:ext>
                </a:extLst>
              </p:cNvPr>
              <p:cNvSpPr>
                <a:spLocks noChangeShapeType="1"/>
              </p:cNvSpPr>
              <p:nvPr userDrawn="1"/>
            </p:nvSpPr>
            <p:spPr bwMode="auto">
              <a:xfrm>
                <a:off x="147371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 name="Line 43">
                <a:extLst>
                  <a:ext uri="{FF2B5EF4-FFF2-40B4-BE49-F238E27FC236}">
                    <a16:creationId xmlns:a16="http://schemas.microsoft.com/office/drawing/2014/main" id="{814E20DB-764C-424E-81E2-70243941EA7A}"/>
                  </a:ext>
                </a:extLst>
              </p:cNvPr>
              <p:cNvSpPr>
                <a:spLocks noChangeShapeType="1"/>
              </p:cNvSpPr>
              <p:nvPr userDrawn="1"/>
            </p:nvSpPr>
            <p:spPr bwMode="auto">
              <a:xfrm>
                <a:off x="161771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 name="Line 44">
                <a:extLst>
                  <a:ext uri="{FF2B5EF4-FFF2-40B4-BE49-F238E27FC236}">
                    <a16:creationId xmlns:a16="http://schemas.microsoft.com/office/drawing/2014/main" id="{FCABC8BD-5A98-49C6-B473-81F079E35153}"/>
                  </a:ext>
                </a:extLst>
              </p:cNvPr>
              <p:cNvSpPr>
                <a:spLocks noChangeShapeType="1"/>
              </p:cNvSpPr>
              <p:nvPr userDrawn="1"/>
            </p:nvSpPr>
            <p:spPr bwMode="auto">
              <a:xfrm>
                <a:off x="176170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 name="Line 45">
                <a:extLst>
                  <a:ext uri="{FF2B5EF4-FFF2-40B4-BE49-F238E27FC236}">
                    <a16:creationId xmlns:a16="http://schemas.microsoft.com/office/drawing/2014/main" id="{1A60A482-CAE7-4B32-B147-65B54D505B66}"/>
                  </a:ext>
                </a:extLst>
              </p:cNvPr>
              <p:cNvSpPr>
                <a:spLocks noChangeShapeType="1"/>
              </p:cNvSpPr>
              <p:nvPr userDrawn="1"/>
            </p:nvSpPr>
            <p:spPr bwMode="auto">
              <a:xfrm>
                <a:off x="190569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 name="Line 46">
                <a:extLst>
                  <a:ext uri="{FF2B5EF4-FFF2-40B4-BE49-F238E27FC236}">
                    <a16:creationId xmlns:a16="http://schemas.microsoft.com/office/drawing/2014/main" id="{EFDE9D29-C267-4456-BF4C-3E31CC996007}"/>
                  </a:ext>
                </a:extLst>
              </p:cNvPr>
              <p:cNvSpPr>
                <a:spLocks noChangeShapeType="1"/>
              </p:cNvSpPr>
              <p:nvPr userDrawn="1"/>
            </p:nvSpPr>
            <p:spPr bwMode="auto">
              <a:xfrm>
                <a:off x="204968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 name="Line 47">
                <a:extLst>
                  <a:ext uri="{FF2B5EF4-FFF2-40B4-BE49-F238E27FC236}">
                    <a16:creationId xmlns:a16="http://schemas.microsoft.com/office/drawing/2014/main" id="{491A06B6-733C-4C7D-A019-438D4782E29D}"/>
                  </a:ext>
                </a:extLst>
              </p:cNvPr>
              <p:cNvSpPr>
                <a:spLocks noChangeShapeType="1"/>
              </p:cNvSpPr>
              <p:nvPr userDrawn="1"/>
            </p:nvSpPr>
            <p:spPr bwMode="auto">
              <a:xfrm>
                <a:off x="219367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 name="Line 48">
                <a:extLst>
                  <a:ext uri="{FF2B5EF4-FFF2-40B4-BE49-F238E27FC236}">
                    <a16:creationId xmlns:a16="http://schemas.microsoft.com/office/drawing/2014/main" id="{1A2FF589-8AE7-4B04-A3CF-707EC50F0E4D}"/>
                  </a:ext>
                </a:extLst>
              </p:cNvPr>
              <p:cNvSpPr>
                <a:spLocks noChangeShapeType="1"/>
              </p:cNvSpPr>
              <p:nvPr userDrawn="1"/>
            </p:nvSpPr>
            <p:spPr bwMode="auto">
              <a:xfrm>
                <a:off x="233766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3" name="Line 49">
                <a:extLst>
                  <a:ext uri="{FF2B5EF4-FFF2-40B4-BE49-F238E27FC236}">
                    <a16:creationId xmlns:a16="http://schemas.microsoft.com/office/drawing/2014/main" id="{220BD835-09F7-42BC-8A59-760F67C3BA30}"/>
                  </a:ext>
                </a:extLst>
              </p:cNvPr>
              <p:cNvSpPr>
                <a:spLocks noChangeShapeType="1"/>
              </p:cNvSpPr>
              <p:nvPr userDrawn="1"/>
            </p:nvSpPr>
            <p:spPr bwMode="auto">
              <a:xfrm>
                <a:off x="248165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4" name="Line 50">
                <a:extLst>
                  <a:ext uri="{FF2B5EF4-FFF2-40B4-BE49-F238E27FC236}">
                    <a16:creationId xmlns:a16="http://schemas.microsoft.com/office/drawing/2014/main" id="{80C9531A-D351-4FB0-810D-0B60B9AE5DA3}"/>
                  </a:ext>
                </a:extLst>
              </p:cNvPr>
              <p:cNvSpPr>
                <a:spLocks noChangeShapeType="1"/>
              </p:cNvSpPr>
              <p:nvPr userDrawn="1"/>
            </p:nvSpPr>
            <p:spPr bwMode="auto">
              <a:xfrm>
                <a:off x="262564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5" name="Line 51">
                <a:extLst>
                  <a:ext uri="{FF2B5EF4-FFF2-40B4-BE49-F238E27FC236}">
                    <a16:creationId xmlns:a16="http://schemas.microsoft.com/office/drawing/2014/main" id="{B8E8462B-F715-42E6-9C65-36FFE4337D4E}"/>
                  </a:ext>
                </a:extLst>
              </p:cNvPr>
              <p:cNvSpPr>
                <a:spLocks noChangeShapeType="1"/>
              </p:cNvSpPr>
              <p:nvPr userDrawn="1"/>
            </p:nvSpPr>
            <p:spPr bwMode="auto">
              <a:xfrm>
                <a:off x="276963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6" name="Line 52">
                <a:extLst>
                  <a:ext uri="{FF2B5EF4-FFF2-40B4-BE49-F238E27FC236}">
                    <a16:creationId xmlns:a16="http://schemas.microsoft.com/office/drawing/2014/main" id="{D8F1D8BF-9549-4DB4-8539-54E7306FE4B2}"/>
                  </a:ext>
                </a:extLst>
              </p:cNvPr>
              <p:cNvSpPr>
                <a:spLocks noChangeShapeType="1"/>
              </p:cNvSpPr>
              <p:nvPr userDrawn="1"/>
            </p:nvSpPr>
            <p:spPr bwMode="auto">
              <a:xfrm>
                <a:off x="291362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7" name="Line 53">
                <a:extLst>
                  <a:ext uri="{FF2B5EF4-FFF2-40B4-BE49-F238E27FC236}">
                    <a16:creationId xmlns:a16="http://schemas.microsoft.com/office/drawing/2014/main" id="{21A8334C-E16F-4C67-A640-48814127DE18}"/>
                  </a:ext>
                </a:extLst>
              </p:cNvPr>
              <p:cNvSpPr>
                <a:spLocks noChangeShapeType="1"/>
              </p:cNvSpPr>
              <p:nvPr userDrawn="1"/>
            </p:nvSpPr>
            <p:spPr bwMode="auto">
              <a:xfrm>
                <a:off x="305762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8" name="Line 54">
                <a:extLst>
                  <a:ext uri="{FF2B5EF4-FFF2-40B4-BE49-F238E27FC236}">
                    <a16:creationId xmlns:a16="http://schemas.microsoft.com/office/drawing/2014/main" id="{87645081-3E3E-46BC-930C-6315E36C5EB3}"/>
                  </a:ext>
                </a:extLst>
              </p:cNvPr>
              <p:cNvSpPr>
                <a:spLocks noChangeShapeType="1"/>
              </p:cNvSpPr>
              <p:nvPr userDrawn="1"/>
            </p:nvSpPr>
            <p:spPr bwMode="auto">
              <a:xfrm>
                <a:off x="320161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9" name="Line 55">
                <a:extLst>
                  <a:ext uri="{FF2B5EF4-FFF2-40B4-BE49-F238E27FC236}">
                    <a16:creationId xmlns:a16="http://schemas.microsoft.com/office/drawing/2014/main" id="{A4BEC564-851D-4F58-80F1-6A0185EDAFE7}"/>
                  </a:ext>
                </a:extLst>
              </p:cNvPr>
              <p:cNvSpPr>
                <a:spLocks noChangeShapeType="1"/>
              </p:cNvSpPr>
              <p:nvPr userDrawn="1"/>
            </p:nvSpPr>
            <p:spPr bwMode="auto">
              <a:xfrm>
                <a:off x="334560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0" name="Line 56">
                <a:extLst>
                  <a:ext uri="{FF2B5EF4-FFF2-40B4-BE49-F238E27FC236}">
                    <a16:creationId xmlns:a16="http://schemas.microsoft.com/office/drawing/2014/main" id="{432A9BBC-9761-4CF7-8E8B-58C807DB482F}"/>
                  </a:ext>
                </a:extLst>
              </p:cNvPr>
              <p:cNvSpPr>
                <a:spLocks noChangeShapeType="1"/>
              </p:cNvSpPr>
              <p:nvPr userDrawn="1"/>
            </p:nvSpPr>
            <p:spPr bwMode="auto">
              <a:xfrm>
                <a:off x="348959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1" name="Line 57">
                <a:extLst>
                  <a:ext uri="{FF2B5EF4-FFF2-40B4-BE49-F238E27FC236}">
                    <a16:creationId xmlns:a16="http://schemas.microsoft.com/office/drawing/2014/main" id="{20A6B1C2-9D27-470D-A085-87FA71EAB4A1}"/>
                  </a:ext>
                </a:extLst>
              </p:cNvPr>
              <p:cNvSpPr>
                <a:spLocks noChangeShapeType="1"/>
              </p:cNvSpPr>
              <p:nvPr userDrawn="1"/>
            </p:nvSpPr>
            <p:spPr bwMode="auto">
              <a:xfrm>
                <a:off x="363358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2" name="Line 58">
                <a:extLst>
                  <a:ext uri="{FF2B5EF4-FFF2-40B4-BE49-F238E27FC236}">
                    <a16:creationId xmlns:a16="http://schemas.microsoft.com/office/drawing/2014/main" id="{F23207BF-AF0B-4F40-8B7A-C3F38848C909}"/>
                  </a:ext>
                </a:extLst>
              </p:cNvPr>
              <p:cNvSpPr>
                <a:spLocks noChangeShapeType="1"/>
              </p:cNvSpPr>
              <p:nvPr userDrawn="1"/>
            </p:nvSpPr>
            <p:spPr bwMode="auto">
              <a:xfrm>
                <a:off x="37775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3" name="Line 59">
                <a:extLst>
                  <a:ext uri="{FF2B5EF4-FFF2-40B4-BE49-F238E27FC236}">
                    <a16:creationId xmlns:a16="http://schemas.microsoft.com/office/drawing/2014/main" id="{26C53B7A-6B78-45F3-81B8-0C4A985F930E}"/>
                  </a:ext>
                </a:extLst>
              </p:cNvPr>
              <p:cNvSpPr>
                <a:spLocks noChangeShapeType="1"/>
              </p:cNvSpPr>
              <p:nvPr userDrawn="1"/>
            </p:nvSpPr>
            <p:spPr bwMode="auto">
              <a:xfrm>
                <a:off x="39215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4" name="Line 60">
                <a:extLst>
                  <a:ext uri="{FF2B5EF4-FFF2-40B4-BE49-F238E27FC236}">
                    <a16:creationId xmlns:a16="http://schemas.microsoft.com/office/drawing/2014/main" id="{EFE47F1C-76D7-41CA-9659-2A5E4423D6B4}"/>
                  </a:ext>
                </a:extLst>
              </p:cNvPr>
              <p:cNvSpPr>
                <a:spLocks noChangeShapeType="1"/>
              </p:cNvSpPr>
              <p:nvPr userDrawn="1"/>
            </p:nvSpPr>
            <p:spPr bwMode="auto">
              <a:xfrm>
                <a:off x="406555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5" name="Line 61">
                <a:extLst>
                  <a:ext uri="{FF2B5EF4-FFF2-40B4-BE49-F238E27FC236}">
                    <a16:creationId xmlns:a16="http://schemas.microsoft.com/office/drawing/2014/main" id="{64457307-026F-493B-ABF6-07B942375561}"/>
                  </a:ext>
                </a:extLst>
              </p:cNvPr>
              <p:cNvSpPr>
                <a:spLocks noChangeShapeType="1"/>
              </p:cNvSpPr>
              <p:nvPr userDrawn="1"/>
            </p:nvSpPr>
            <p:spPr bwMode="auto">
              <a:xfrm>
                <a:off x="420954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6" name="Line 62">
                <a:extLst>
                  <a:ext uri="{FF2B5EF4-FFF2-40B4-BE49-F238E27FC236}">
                    <a16:creationId xmlns:a16="http://schemas.microsoft.com/office/drawing/2014/main" id="{030B4BD7-7599-44B1-8074-D5431EC3F5EB}"/>
                  </a:ext>
                </a:extLst>
              </p:cNvPr>
              <p:cNvSpPr>
                <a:spLocks noChangeShapeType="1"/>
              </p:cNvSpPr>
              <p:nvPr userDrawn="1"/>
            </p:nvSpPr>
            <p:spPr bwMode="auto">
              <a:xfrm>
                <a:off x="435353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7" name="Line 63">
                <a:extLst>
                  <a:ext uri="{FF2B5EF4-FFF2-40B4-BE49-F238E27FC236}">
                    <a16:creationId xmlns:a16="http://schemas.microsoft.com/office/drawing/2014/main" id="{4595D81E-7D18-4885-B662-9E134883C21E}"/>
                  </a:ext>
                </a:extLst>
              </p:cNvPr>
              <p:cNvSpPr>
                <a:spLocks noChangeShapeType="1"/>
              </p:cNvSpPr>
              <p:nvPr userDrawn="1"/>
            </p:nvSpPr>
            <p:spPr bwMode="auto">
              <a:xfrm>
                <a:off x="449753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8" name="Line 64">
                <a:extLst>
                  <a:ext uri="{FF2B5EF4-FFF2-40B4-BE49-F238E27FC236}">
                    <a16:creationId xmlns:a16="http://schemas.microsoft.com/office/drawing/2014/main" id="{9D7EEAE3-EB7B-4CAB-8D29-74B01BF77DA7}"/>
                  </a:ext>
                </a:extLst>
              </p:cNvPr>
              <p:cNvSpPr>
                <a:spLocks noChangeShapeType="1"/>
              </p:cNvSpPr>
              <p:nvPr userDrawn="1"/>
            </p:nvSpPr>
            <p:spPr bwMode="auto">
              <a:xfrm>
                <a:off x="464152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9" name="Line 65">
                <a:extLst>
                  <a:ext uri="{FF2B5EF4-FFF2-40B4-BE49-F238E27FC236}">
                    <a16:creationId xmlns:a16="http://schemas.microsoft.com/office/drawing/2014/main" id="{0F246FB1-7AE4-4FC2-ADF0-AEC7C07561B7}"/>
                  </a:ext>
                </a:extLst>
              </p:cNvPr>
              <p:cNvSpPr>
                <a:spLocks noChangeShapeType="1"/>
              </p:cNvSpPr>
              <p:nvPr userDrawn="1"/>
            </p:nvSpPr>
            <p:spPr bwMode="auto">
              <a:xfrm>
                <a:off x="478551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0" name="Line 66">
                <a:extLst>
                  <a:ext uri="{FF2B5EF4-FFF2-40B4-BE49-F238E27FC236}">
                    <a16:creationId xmlns:a16="http://schemas.microsoft.com/office/drawing/2014/main" id="{F57F2CE7-B513-47B5-9D3D-A274C47CC757}"/>
                  </a:ext>
                </a:extLst>
              </p:cNvPr>
              <p:cNvSpPr>
                <a:spLocks noChangeShapeType="1"/>
              </p:cNvSpPr>
              <p:nvPr userDrawn="1"/>
            </p:nvSpPr>
            <p:spPr bwMode="auto">
              <a:xfrm>
                <a:off x="492950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1" name="Line 67">
                <a:extLst>
                  <a:ext uri="{FF2B5EF4-FFF2-40B4-BE49-F238E27FC236}">
                    <a16:creationId xmlns:a16="http://schemas.microsoft.com/office/drawing/2014/main" id="{9040D867-6020-46C6-8856-42B9EE18A29D}"/>
                  </a:ext>
                </a:extLst>
              </p:cNvPr>
              <p:cNvSpPr>
                <a:spLocks noChangeShapeType="1"/>
              </p:cNvSpPr>
              <p:nvPr userDrawn="1"/>
            </p:nvSpPr>
            <p:spPr bwMode="auto">
              <a:xfrm>
                <a:off x="507349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2" name="Line 68">
                <a:extLst>
                  <a:ext uri="{FF2B5EF4-FFF2-40B4-BE49-F238E27FC236}">
                    <a16:creationId xmlns:a16="http://schemas.microsoft.com/office/drawing/2014/main" id="{F353CD92-5CA1-4C0F-8661-E074AB491295}"/>
                  </a:ext>
                </a:extLst>
              </p:cNvPr>
              <p:cNvSpPr>
                <a:spLocks noChangeShapeType="1"/>
              </p:cNvSpPr>
              <p:nvPr userDrawn="1"/>
            </p:nvSpPr>
            <p:spPr bwMode="auto">
              <a:xfrm>
                <a:off x="521748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3" name="Line 69">
                <a:extLst>
                  <a:ext uri="{FF2B5EF4-FFF2-40B4-BE49-F238E27FC236}">
                    <a16:creationId xmlns:a16="http://schemas.microsoft.com/office/drawing/2014/main" id="{0D038A48-2468-4083-ABDA-2013B92143E0}"/>
                  </a:ext>
                </a:extLst>
              </p:cNvPr>
              <p:cNvSpPr>
                <a:spLocks noChangeShapeType="1"/>
              </p:cNvSpPr>
              <p:nvPr userDrawn="1"/>
            </p:nvSpPr>
            <p:spPr bwMode="auto">
              <a:xfrm>
                <a:off x="536147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4" name="Line 70">
                <a:extLst>
                  <a:ext uri="{FF2B5EF4-FFF2-40B4-BE49-F238E27FC236}">
                    <a16:creationId xmlns:a16="http://schemas.microsoft.com/office/drawing/2014/main" id="{BAF64418-9CE6-467B-8BF0-9E2B368CB22E}"/>
                  </a:ext>
                </a:extLst>
              </p:cNvPr>
              <p:cNvSpPr>
                <a:spLocks noChangeShapeType="1"/>
              </p:cNvSpPr>
              <p:nvPr userDrawn="1"/>
            </p:nvSpPr>
            <p:spPr bwMode="auto">
              <a:xfrm>
                <a:off x="564945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5" name="Line 71">
                <a:extLst>
                  <a:ext uri="{FF2B5EF4-FFF2-40B4-BE49-F238E27FC236}">
                    <a16:creationId xmlns:a16="http://schemas.microsoft.com/office/drawing/2014/main" id="{B08E98E2-2275-4757-AF6A-CEA7367028EB}"/>
                  </a:ext>
                </a:extLst>
              </p:cNvPr>
              <p:cNvSpPr>
                <a:spLocks noChangeShapeType="1"/>
              </p:cNvSpPr>
              <p:nvPr userDrawn="1"/>
            </p:nvSpPr>
            <p:spPr bwMode="auto">
              <a:xfrm>
                <a:off x="579344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6" name="Line 72">
                <a:extLst>
                  <a:ext uri="{FF2B5EF4-FFF2-40B4-BE49-F238E27FC236}">
                    <a16:creationId xmlns:a16="http://schemas.microsoft.com/office/drawing/2014/main" id="{BAF0F2BB-8D3E-4967-B761-CA8A2E97D03B}"/>
                  </a:ext>
                </a:extLst>
              </p:cNvPr>
              <p:cNvSpPr>
                <a:spLocks noChangeShapeType="1"/>
              </p:cNvSpPr>
              <p:nvPr userDrawn="1"/>
            </p:nvSpPr>
            <p:spPr bwMode="auto">
              <a:xfrm>
                <a:off x="593744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7" name="Line 73">
                <a:extLst>
                  <a:ext uri="{FF2B5EF4-FFF2-40B4-BE49-F238E27FC236}">
                    <a16:creationId xmlns:a16="http://schemas.microsoft.com/office/drawing/2014/main" id="{723DDDCA-6CF4-4716-9D83-57D409851449}"/>
                  </a:ext>
                </a:extLst>
              </p:cNvPr>
              <p:cNvSpPr>
                <a:spLocks noChangeShapeType="1"/>
              </p:cNvSpPr>
              <p:nvPr userDrawn="1"/>
            </p:nvSpPr>
            <p:spPr bwMode="auto">
              <a:xfrm>
                <a:off x="608143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8" name="Line 74">
                <a:extLst>
                  <a:ext uri="{FF2B5EF4-FFF2-40B4-BE49-F238E27FC236}">
                    <a16:creationId xmlns:a16="http://schemas.microsoft.com/office/drawing/2014/main" id="{AAEFDC64-D696-421A-A86D-9EB4A4E11CA5}"/>
                  </a:ext>
                </a:extLst>
              </p:cNvPr>
              <p:cNvSpPr>
                <a:spLocks noChangeShapeType="1"/>
              </p:cNvSpPr>
              <p:nvPr userDrawn="1"/>
            </p:nvSpPr>
            <p:spPr bwMode="auto">
              <a:xfrm>
                <a:off x="622542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9" name="Line 75">
                <a:extLst>
                  <a:ext uri="{FF2B5EF4-FFF2-40B4-BE49-F238E27FC236}">
                    <a16:creationId xmlns:a16="http://schemas.microsoft.com/office/drawing/2014/main" id="{18106B5D-9A4D-4E6A-B509-CCFE36E6471B}"/>
                  </a:ext>
                </a:extLst>
              </p:cNvPr>
              <p:cNvSpPr>
                <a:spLocks noChangeShapeType="1"/>
              </p:cNvSpPr>
              <p:nvPr userDrawn="1"/>
            </p:nvSpPr>
            <p:spPr bwMode="auto">
              <a:xfrm>
                <a:off x="636941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0" name="Line 76">
                <a:extLst>
                  <a:ext uri="{FF2B5EF4-FFF2-40B4-BE49-F238E27FC236}">
                    <a16:creationId xmlns:a16="http://schemas.microsoft.com/office/drawing/2014/main" id="{BAFB4B40-3FCF-47E4-9472-C68AA657A83A}"/>
                  </a:ext>
                </a:extLst>
              </p:cNvPr>
              <p:cNvSpPr>
                <a:spLocks noChangeShapeType="1"/>
              </p:cNvSpPr>
              <p:nvPr userDrawn="1"/>
            </p:nvSpPr>
            <p:spPr bwMode="auto">
              <a:xfrm>
                <a:off x="651340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1" name="Line 77">
                <a:extLst>
                  <a:ext uri="{FF2B5EF4-FFF2-40B4-BE49-F238E27FC236}">
                    <a16:creationId xmlns:a16="http://schemas.microsoft.com/office/drawing/2014/main" id="{91AC1E62-A671-457A-B999-A9AD01C32097}"/>
                  </a:ext>
                </a:extLst>
              </p:cNvPr>
              <p:cNvSpPr>
                <a:spLocks noChangeShapeType="1"/>
              </p:cNvSpPr>
              <p:nvPr userDrawn="1"/>
            </p:nvSpPr>
            <p:spPr bwMode="auto">
              <a:xfrm>
                <a:off x="665739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2" name="Line 78">
                <a:extLst>
                  <a:ext uri="{FF2B5EF4-FFF2-40B4-BE49-F238E27FC236}">
                    <a16:creationId xmlns:a16="http://schemas.microsoft.com/office/drawing/2014/main" id="{EEE965B0-C6E6-4518-86CD-63D4B7EBA880}"/>
                  </a:ext>
                </a:extLst>
              </p:cNvPr>
              <p:cNvSpPr>
                <a:spLocks noChangeShapeType="1"/>
              </p:cNvSpPr>
              <p:nvPr userDrawn="1"/>
            </p:nvSpPr>
            <p:spPr bwMode="auto">
              <a:xfrm>
                <a:off x="680138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3" name="Line 79">
                <a:extLst>
                  <a:ext uri="{FF2B5EF4-FFF2-40B4-BE49-F238E27FC236}">
                    <a16:creationId xmlns:a16="http://schemas.microsoft.com/office/drawing/2014/main" id="{24997377-0B31-44D1-B937-DB15718E3166}"/>
                  </a:ext>
                </a:extLst>
              </p:cNvPr>
              <p:cNvSpPr>
                <a:spLocks noChangeShapeType="1"/>
              </p:cNvSpPr>
              <p:nvPr userDrawn="1"/>
            </p:nvSpPr>
            <p:spPr bwMode="auto">
              <a:xfrm>
                <a:off x="694537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4" name="Line 80">
                <a:extLst>
                  <a:ext uri="{FF2B5EF4-FFF2-40B4-BE49-F238E27FC236}">
                    <a16:creationId xmlns:a16="http://schemas.microsoft.com/office/drawing/2014/main" id="{D9108AD2-FE21-4DFA-98C7-9987526429BF}"/>
                  </a:ext>
                </a:extLst>
              </p:cNvPr>
              <p:cNvSpPr>
                <a:spLocks noChangeShapeType="1"/>
              </p:cNvSpPr>
              <p:nvPr userDrawn="1"/>
            </p:nvSpPr>
            <p:spPr bwMode="auto">
              <a:xfrm>
                <a:off x="70893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5" name="Line 81">
                <a:extLst>
                  <a:ext uri="{FF2B5EF4-FFF2-40B4-BE49-F238E27FC236}">
                    <a16:creationId xmlns:a16="http://schemas.microsoft.com/office/drawing/2014/main" id="{1CA5C353-7840-45EE-863A-10C278F5A325}"/>
                  </a:ext>
                </a:extLst>
              </p:cNvPr>
              <p:cNvSpPr>
                <a:spLocks noChangeShapeType="1"/>
              </p:cNvSpPr>
              <p:nvPr userDrawn="1"/>
            </p:nvSpPr>
            <p:spPr bwMode="auto">
              <a:xfrm>
                <a:off x="723335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6" name="Line 82">
                <a:extLst>
                  <a:ext uri="{FF2B5EF4-FFF2-40B4-BE49-F238E27FC236}">
                    <a16:creationId xmlns:a16="http://schemas.microsoft.com/office/drawing/2014/main" id="{26AFC1F5-9DCD-49DE-9CC8-D9D4F6233EF8}"/>
                  </a:ext>
                </a:extLst>
              </p:cNvPr>
              <p:cNvSpPr>
                <a:spLocks noChangeShapeType="1"/>
              </p:cNvSpPr>
              <p:nvPr userDrawn="1"/>
            </p:nvSpPr>
            <p:spPr bwMode="auto">
              <a:xfrm>
                <a:off x="737735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7" name="Line 83">
                <a:extLst>
                  <a:ext uri="{FF2B5EF4-FFF2-40B4-BE49-F238E27FC236}">
                    <a16:creationId xmlns:a16="http://schemas.microsoft.com/office/drawing/2014/main" id="{14B32CED-A602-42D5-A3B1-8FF2269F4501}"/>
                  </a:ext>
                </a:extLst>
              </p:cNvPr>
              <p:cNvSpPr>
                <a:spLocks noChangeShapeType="1"/>
              </p:cNvSpPr>
              <p:nvPr userDrawn="1"/>
            </p:nvSpPr>
            <p:spPr bwMode="auto">
              <a:xfrm>
                <a:off x="752134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8" name="Line 84">
                <a:extLst>
                  <a:ext uri="{FF2B5EF4-FFF2-40B4-BE49-F238E27FC236}">
                    <a16:creationId xmlns:a16="http://schemas.microsoft.com/office/drawing/2014/main" id="{8898D64B-560A-4FE6-A65E-5FDEE2787597}"/>
                  </a:ext>
                </a:extLst>
              </p:cNvPr>
              <p:cNvSpPr>
                <a:spLocks noChangeShapeType="1"/>
              </p:cNvSpPr>
              <p:nvPr userDrawn="1"/>
            </p:nvSpPr>
            <p:spPr bwMode="auto">
              <a:xfrm>
                <a:off x="766533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9" name="Line 85">
                <a:extLst>
                  <a:ext uri="{FF2B5EF4-FFF2-40B4-BE49-F238E27FC236}">
                    <a16:creationId xmlns:a16="http://schemas.microsoft.com/office/drawing/2014/main" id="{DE3EB8DA-494D-48D7-9D5A-041A02840615}"/>
                  </a:ext>
                </a:extLst>
              </p:cNvPr>
              <p:cNvSpPr>
                <a:spLocks noChangeShapeType="1"/>
              </p:cNvSpPr>
              <p:nvPr userDrawn="1"/>
            </p:nvSpPr>
            <p:spPr bwMode="auto">
              <a:xfrm>
                <a:off x="780932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0" name="Line 86">
                <a:extLst>
                  <a:ext uri="{FF2B5EF4-FFF2-40B4-BE49-F238E27FC236}">
                    <a16:creationId xmlns:a16="http://schemas.microsoft.com/office/drawing/2014/main" id="{090115F5-7C62-42C7-915F-569C75B502BF}"/>
                  </a:ext>
                </a:extLst>
              </p:cNvPr>
              <p:cNvSpPr>
                <a:spLocks noChangeShapeType="1"/>
              </p:cNvSpPr>
              <p:nvPr userDrawn="1"/>
            </p:nvSpPr>
            <p:spPr bwMode="auto">
              <a:xfrm>
                <a:off x="795331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1" name="Line 87">
                <a:extLst>
                  <a:ext uri="{FF2B5EF4-FFF2-40B4-BE49-F238E27FC236}">
                    <a16:creationId xmlns:a16="http://schemas.microsoft.com/office/drawing/2014/main" id="{07150042-95BE-4CDF-8FFB-4CB35B404708}"/>
                  </a:ext>
                </a:extLst>
              </p:cNvPr>
              <p:cNvSpPr>
                <a:spLocks noChangeShapeType="1"/>
              </p:cNvSpPr>
              <p:nvPr userDrawn="1"/>
            </p:nvSpPr>
            <p:spPr bwMode="auto">
              <a:xfrm>
                <a:off x="809730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2" name="Line 88">
                <a:extLst>
                  <a:ext uri="{FF2B5EF4-FFF2-40B4-BE49-F238E27FC236}">
                    <a16:creationId xmlns:a16="http://schemas.microsoft.com/office/drawing/2014/main" id="{4D5B66A5-264B-4795-ADBD-502ED4E9C0E0}"/>
                  </a:ext>
                </a:extLst>
              </p:cNvPr>
              <p:cNvSpPr>
                <a:spLocks noChangeShapeType="1"/>
              </p:cNvSpPr>
              <p:nvPr userDrawn="1"/>
            </p:nvSpPr>
            <p:spPr bwMode="auto">
              <a:xfrm>
                <a:off x="824129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3" name="Line 89">
                <a:extLst>
                  <a:ext uri="{FF2B5EF4-FFF2-40B4-BE49-F238E27FC236}">
                    <a16:creationId xmlns:a16="http://schemas.microsoft.com/office/drawing/2014/main" id="{24BF882A-B84D-4511-B50C-111B07E51870}"/>
                  </a:ext>
                </a:extLst>
              </p:cNvPr>
              <p:cNvSpPr>
                <a:spLocks noChangeShapeType="1"/>
              </p:cNvSpPr>
              <p:nvPr userDrawn="1"/>
            </p:nvSpPr>
            <p:spPr bwMode="auto">
              <a:xfrm>
                <a:off x="838528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4" name="Line 90">
                <a:extLst>
                  <a:ext uri="{FF2B5EF4-FFF2-40B4-BE49-F238E27FC236}">
                    <a16:creationId xmlns:a16="http://schemas.microsoft.com/office/drawing/2014/main" id="{E5B34C9D-6C85-473E-B998-6581E2216D0E}"/>
                  </a:ext>
                </a:extLst>
              </p:cNvPr>
              <p:cNvSpPr>
                <a:spLocks noChangeShapeType="1"/>
              </p:cNvSpPr>
              <p:nvPr userDrawn="1"/>
            </p:nvSpPr>
            <p:spPr bwMode="auto">
              <a:xfrm>
                <a:off x="852927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5" name="Line 91">
                <a:extLst>
                  <a:ext uri="{FF2B5EF4-FFF2-40B4-BE49-F238E27FC236}">
                    <a16:creationId xmlns:a16="http://schemas.microsoft.com/office/drawing/2014/main" id="{44595B99-1CD9-464F-88A0-268D2EA0DDAF}"/>
                  </a:ext>
                </a:extLst>
              </p:cNvPr>
              <p:cNvSpPr>
                <a:spLocks noChangeShapeType="1"/>
              </p:cNvSpPr>
              <p:nvPr userDrawn="1"/>
            </p:nvSpPr>
            <p:spPr bwMode="auto">
              <a:xfrm>
                <a:off x="867326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6" name="Line 92">
                <a:extLst>
                  <a:ext uri="{FF2B5EF4-FFF2-40B4-BE49-F238E27FC236}">
                    <a16:creationId xmlns:a16="http://schemas.microsoft.com/office/drawing/2014/main" id="{EF9327C4-BC85-4DF3-9D0C-DF77C23C79C2}"/>
                  </a:ext>
                </a:extLst>
              </p:cNvPr>
              <p:cNvSpPr>
                <a:spLocks noChangeShapeType="1"/>
              </p:cNvSpPr>
              <p:nvPr userDrawn="1"/>
            </p:nvSpPr>
            <p:spPr bwMode="auto">
              <a:xfrm>
                <a:off x="881726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7" name="Line 93">
                <a:extLst>
                  <a:ext uri="{FF2B5EF4-FFF2-40B4-BE49-F238E27FC236}">
                    <a16:creationId xmlns:a16="http://schemas.microsoft.com/office/drawing/2014/main" id="{C52B8491-D39D-4464-9861-2C3197ED8FB1}"/>
                  </a:ext>
                </a:extLst>
              </p:cNvPr>
              <p:cNvSpPr>
                <a:spLocks noChangeShapeType="1"/>
              </p:cNvSpPr>
              <p:nvPr userDrawn="1"/>
            </p:nvSpPr>
            <p:spPr bwMode="auto">
              <a:xfrm>
                <a:off x="896125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8" name="Line 94">
                <a:extLst>
                  <a:ext uri="{FF2B5EF4-FFF2-40B4-BE49-F238E27FC236}">
                    <a16:creationId xmlns:a16="http://schemas.microsoft.com/office/drawing/2014/main" id="{F3C1B3B6-065E-4FA1-924E-4932FA75F3EC}"/>
                  </a:ext>
                </a:extLst>
              </p:cNvPr>
              <p:cNvSpPr>
                <a:spLocks noChangeShapeType="1"/>
              </p:cNvSpPr>
              <p:nvPr userDrawn="1"/>
            </p:nvSpPr>
            <p:spPr bwMode="auto">
              <a:xfrm>
                <a:off x="910524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9" name="Line 95">
                <a:extLst>
                  <a:ext uri="{FF2B5EF4-FFF2-40B4-BE49-F238E27FC236}">
                    <a16:creationId xmlns:a16="http://schemas.microsoft.com/office/drawing/2014/main" id="{30A7F764-5474-4681-ADEE-195CCB1CDA90}"/>
                  </a:ext>
                </a:extLst>
              </p:cNvPr>
              <p:cNvSpPr>
                <a:spLocks noChangeShapeType="1"/>
              </p:cNvSpPr>
              <p:nvPr userDrawn="1"/>
            </p:nvSpPr>
            <p:spPr bwMode="auto">
              <a:xfrm>
                <a:off x="924923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0" name="Line 96">
                <a:extLst>
                  <a:ext uri="{FF2B5EF4-FFF2-40B4-BE49-F238E27FC236}">
                    <a16:creationId xmlns:a16="http://schemas.microsoft.com/office/drawing/2014/main" id="{3B41F62B-F78D-4258-B192-ED82846047B7}"/>
                  </a:ext>
                </a:extLst>
              </p:cNvPr>
              <p:cNvSpPr>
                <a:spLocks noChangeShapeType="1"/>
              </p:cNvSpPr>
              <p:nvPr userDrawn="1"/>
            </p:nvSpPr>
            <p:spPr bwMode="auto">
              <a:xfrm>
                <a:off x="939322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1" name="Line 97">
                <a:extLst>
                  <a:ext uri="{FF2B5EF4-FFF2-40B4-BE49-F238E27FC236}">
                    <a16:creationId xmlns:a16="http://schemas.microsoft.com/office/drawing/2014/main" id="{2DC9E165-C10D-4D83-9EF1-A5082CA9ACAE}"/>
                  </a:ext>
                </a:extLst>
              </p:cNvPr>
              <p:cNvSpPr>
                <a:spLocks noChangeShapeType="1"/>
              </p:cNvSpPr>
              <p:nvPr userDrawn="1"/>
            </p:nvSpPr>
            <p:spPr bwMode="auto">
              <a:xfrm>
                <a:off x="953721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2" name="Line 98">
                <a:extLst>
                  <a:ext uri="{FF2B5EF4-FFF2-40B4-BE49-F238E27FC236}">
                    <a16:creationId xmlns:a16="http://schemas.microsoft.com/office/drawing/2014/main" id="{4C420AD3-BC41-430F-A995-2E86A183D761}"/>
                  </a:ext>
                </a:extLst>
              </p:cNvPr>
              <p:cNvSpPr>
                <a:spLocks noChangeShapeType="1"/>
              </p:cNvSpPr>
              <p:nvPr userDrawn="1"/>
            </p:nvSpPr>
            <p:spPr bwMode="auto">
              <a:xfrm>
                <a:off x="968120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3" name="Line 99">
                <a:extLst>
                  <a:ext uri="{FF2B5EF4-FFF2-40B4-BE49-F238E27FC236}">
                    <a16:creationId xmlns:a16="http://schemas.microsoft.com/office/drawing/2014/main" id="{7D129CCC-152F-4AB2-AE1B-A27D9C38917B}"/>
                  </a:ext>
                </a:extLst>
              </p:cNvPr>
              <p:cNvSpPr>
                <a:spLocks noChangeShapeType="1"/>
              </p:cNvSpPr>
              <p:nvPr userDrawn="1"/>
            </p:nvSpPr>
            <p:spPr bwMode="auto">
              <a:xfrm>
                <a:off x="11857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4" name="Line 100">
                <a:extLst>
                  <a:ext uri="{FF2B5EF4-FFF2-40B4-BE49-F238E27FC236}">
                    <a16:creationId xmlns:a16="http://schemas.microsoft.com/office/drawing/2014/main" id="{6BA0EE88-775D-4DED-AAA9-0F84326588B0}"/>
                  </a:ext>
                </a:extLst>
              </p:cNvPr>
              <p:cNvSpPr>
                <a:spLocks noChangeShapeType="1"/>
              </p:cNvSpPr>
              <p:nvPr userDrawn="1"/>
            </p:nvSpPr>
            <p:spPr bwMode="auto">
              <a:xfrm>
                <a:off x="982519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5" name="Line 103">
                <a:extLst>
                  <a:ext uri="{FF2B5EF4-FFF2-40B4-BE49-F238E27FC236}">
                    <a16:creationId xmlns:a16="http://schemas.microsoft.com/office/drawing/2014/main" id="{1B7CC1FA-EF48-429B-800A-C666B45F97D7}"/>
                  </a:ext>
                </a:extLst>
              </p:cNvPr>
              <p:cNvSpPr>
                <a:spLocks noChangeShapeType="1"/>
              </p:cNvSpPr>
              <p:nvPr userDrawn="1"/>
            </p:nvSpPr>
            <p:spPr bwMode="auto">
              <a:xfrm>
                <a:off x="5505467" y="613151"/>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6" name="Line 99">
                <a:extLst>
                  <a:ext uri="{FF2B5EF4-FFF2-40B4-BE49-F238E27FC236}">
                    <a16:creationId xmlns:a16="http://schemas.microsoft.com/office/drawing/2014/main" id="{C39D7A7B-875D-43E7-AA15-D0D41D5A20AC}"/>
                  </a:ext>
                </a:extLst>
              </p:cNvPr>
              <p:cNvSpPr>
                <a:spLocks noChangeShapeType="1"/>
              </p:cNvSpPr>
              <p:nvPr userDrawn="1"/>
            </p:nvSpPr>
            <p:spPr bwMode="auto">
              <a:xfrm>
                <a:off x="104174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7" name="Line 99">
                <a:extLst>
                  <a:ext uri="{FF2B5EF4-FFF2-40B4-BE49-F238E27FC236}">
                    <a16:creationId xmlns:a16="http://schemas.microsoft.com/office/drawing/2014/main" id="{4A221A8F-AA8C-429F-99F2-D9ACCFDE2C97}"/>
                  </a:ext>
                </a:extLst>
              </p:cNvPr>
              <p:cNvSpPr>
                <a:spLocks noChangeShapeType="1"/>
              </p:cNvSpPr>
              <p:nvPr userDrawn="1"/>
            </p:nvSpPr>
            <p:spPr bwMode="auto">
              <a:xfrm>
                <a:off x="89775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8" name="Line 100">
                <a:extLst>
                  <a:ext uri="{FF2B5EF4-FFF2-40B4-BE49-F238E27FC236}">
                    <a16:creationId xmlns:a16="http://schemas.microsoft.com/office/drawing/2014/main" id="{1B79F200-A8BA-489D-9E77-C350590CE1E3}"/>
                  </a:ext>
                </a:extLst>
              </p:cNvPr>
              <p:cNvSpPr>
                <a:spLocks noChangeShapeType="1"/>
              </p:cNvSpPr>
              <p:nvPr userDrawn="1"/>
            </p:nvSpPr>
            <p:spPr bwMode="auto">
              <a:xfrm>
                <a:off x="996919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9" name="Line 99">
                <a:extLst>
                  <a:ext uri="{FF2B5EF4-FFF2-40B4-BE49-F238E27FC236}">
                    <a16:creationId xmlns:a16="http://schemas.microsoft.com/office/drawing/2014/main" id="{9A9BC62E-DEA8-496F-9E8B-1B999891A049}"/>
                  </a:ext>
                </a:extLst>
              </p:cNvPr>
              <p:cNvSpPr>
                <a:spLocks noChangeShapeType="1"/>
              </p:cNvSpPr>
              <p:nvPr userDrawn="1"/>
            </p:nvSpPr>
            <p:spPr bwMode="auto">
              <a:xfrm>
                <a:off x="32179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0" name="Line 99">
                <a:extLst>
                  <a:ext uri="{FF2B5EF4-FFF2-40B4-BE49-F238E27FC236}">
                    <a16:creationId xmlns:a16="http://schemas.microsoft.com/office/drawing/2014/main" id="{BC335BF3-4274-4A7A-B852-B31B51C45ABF}"/>
                  </a:ext>
                </a:extLst>
              </p:cNvPr>
              <p:cNvSpPr>
                <a:spLocks noChangeShapeType="1"/>
              </p:cNvSpPr>
              <p:nvPr userDrawn="1"/>
            </p:nvSpPr>
            <p:spPr bwMode="auto">
              <a:xfrm>
                <a:off x="17780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1" name="Line 99">
                <a:extLst>
                  <a:ext uri="{FF2B5EF4-FFF2-40B4-BE49-F238E27FC236}">
                    <a16:creationId xmlns:a16="http://schemas.microsoft.com/office/drawing/2014/main" id="{940DEF4C-4D14-40D8-A28C-36C47C1FFE43}"/>
                  </a:ext>
                </a:extLst>
              </p:cNvPr>
              <p:cNvSpPr>
                <a:spLocks noChangeShapeType="1"/>
              </p:cNvSpPr>
              <p:nvPr userDrawn="1"/>
            </p:nvSpPr>
            <p:spPr bwMode="auto">
              <a:xfrm>
                <a:off x="60977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2" name="Line 99">
                <a:extLst>
                  <a:ext uri="{FF2B5EF4-FFF2-40B4-BE49-F238E27FC236}">
                    <a16:creationId xmlns:a16="http://schemas.microsoft.com/office/drawing/2014/main" id="{71D8B819-6FF4-4244-975C-DF2F219F8F3F}"/>
                  </a:ext>
                </a:extLst>
              </p:cNvPr>
              <p:cNvSpPr>
                <a:spLocks noChangeShapeType="1"/>
              </p:cNvSpPr>
              <p:nvPr userDrawn="1"/>
            </p:nvSpPr>
            <p:spPr bwMode="auto">
              <a:xfrm>
                <a:off x="46578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3" name="Line 99">
                <a:extLst>
                  <a:ext uri="{FF2B5EF4-FFF2-40B4-BE49-F238E27FC236}">
                    <a16:creationId xmlns:a16="http://schemas.microsoft.com/office/drawing/2014/main" id="{29ADFD8F-4616-40E9-BE5A-9A5DDF4C845E}"/>
                  </a:ext>
                </a:extLst>
              </p:cNvPr>
              <p:cNvSpPr>
                <a:spLocks noChangeShapeType="1"/>
              </p:cNvSpPr>
              <p:nvPr userDrawn="1"/>
            </p:nvSpPr>
            <p:spPr bwMode="auto">
              <a:xfrm>
                <a:off x="75376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4" name="Line 100">
                <a:extLst>
                  <a:ext uri="{FF2B5EF4-FFF2-40B4-BE49-F238E27FC236}">
                    <a16:creationId xmlns:a16="http://schemas.microsoft.com/office/drawing/2014/main" id="{C8F65069-8B3E-410E-BFB0-329AB5A58C49}"/>
                  </a:ext>
                </a:extLst>
              </p:cNvPr>
              <p:cNvSpPr>
                <a:spLocks noChangeShapeType="1"/>
              </p:cNvSpPr>
              <p:nvPr userDrawn="1"/>
            </p:nvSpPr>
            <p:spPr bwMode="auto">
              <a:xfrm>
                <a:off x="101136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5" name="Line 100">
                <a:extLst>
                  <a:ext uri="{FF2B5EF4-FFF2-40B4-BE49-F238E27FC236}">
                    <a16:creationId xmlns:a16="http://schemas.microsoft.com/office/drawing/2014/main" id="{3957CFDD-1A24-41AD-AC46-02B96736D4F9}"/>
                  </a:ext>
                </a:extLst>
              </p:cNvPr>
              <p:cNvSpPr>
                <a:spLocks noChangeShapeType="1"/>
              </p:cNvSpPr>
              <p:nvPr userDrawn="1"/>
            </p:nvSpPr>
            <p:spPr bwMode="auto">
              <a:xfrm>
                <a:off x="102580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6" name="Line 100">
                <a:extLst>
                  <a:ext uri="{FF2B5EF4-FFF2-40B4-BE49-F238E27FC236}">
                    <a16:creationId xmlns:a16="http://schemas.microsoft.com/office/drawing/2014/main" id="{A64D2D0B-0CD8-4B73-9AA1-49902EB1BFD3}"/>
                  </a:ext>
                </a:extLst>
              </p:cNvPr>
              <p:cNvSpPr>
                <a:spLocks noChangeShapeType="1"/>
              </p:cNvSpPr>
              <p:nvPr userDrawn="1"/>
            </p:nvSpPr>
            <p:spPr bwMode="auto">
              <a:xfrm>
                <a:off x="104020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7" name="Line 100">
                <a:extLst>
                  <a:ext uri="{FF2B5EF4-FFF2-40B4-BE49-F238E27FC236}">
                    <a16:creationId xmlns:a16="http://schemas.microsoft.com/office/drawing/2014/main" id="{6AB7AC07-4830-4DE3-B49F-37FAA2CE1C05}"/>
                  </a:ext>
                </a:extLst>
              </p:cNvPr>
              <p:cNvSpPr>
                <a:spLocks noChangeShapeType="1"/>
              </p:cNvSpPr>
              <p:nvPr userDrawn="1"/>
            </p:nvSpPr>
            <p:spPr bwMode="auto">
              <a:xfrm>
                <a:off x="105460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spTree>
    <p:extLst>
      <p:ext uri="{BB962C8B-B14F-4D97-AF65-F5344CB8AC3E}">
        <p14:creationId xmlns:p14="http://schemas.microsoft.com/office/powerpoint/2010/main" val="2931744834"/>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Lst>
  <p:hf sldNum="0" hdr="0" ftr="0" dt="0"/>
  <p:txStyles>
    <p:titleStyle>
      <a:lvl1pPr algn="ctr" defTabSz="2634509" rtl="0" eaLnBrk="1" latinLnBrk="0" hangingPunct="1">
        <a:lnSpc>
          <a:spcPct val="90000"/>
        </a:lnSpc>
        <a:spcBef>
          <a:spcPct val="0"/>
        </a:spcBef>
        <a:buNone/>
        <a:defRPr kumimoji="1" sz="12678" kern="1200">
          <a:solidFill>
            <a:schemeClr val="tx1"/>
          </a:solidFill>
          <a:latin typeface="+mj-lt"/>
          <a:ea typeface="+mj-ea"/>
          <a:cs typeface="+mj-cs"/>
        </a:defRPr>
      </a:lvl1pPr>
    </p:titleStyle>
    <p:bodyStyle>
      <a:lvl1pPr marL="0" indent="0" algn="ctr" defTabSz="2634509" rtl="0" eaLnBrk="1" latinLnBrk="0" hangingPunct="1">
        <a:lnSpc>
          <a:spcPct val="90000"/>
        </a:lnSpc>
        <a:spcBef>
          <a:spcPts val="2879"/>
        </a:spcBef>
        <a:buFontTx/>
        <a:buNone/>
        <a:defRPr kumimoji="1" sz="8066" kern="1200">
          <a:solidFill>
            <a:schemeClr val="tx1"/>
          </a:solidFill>
          <a:latin typeface="+mn-lt"/>
          <a:ea typeface="+mn-ea"/>
          <a:cs typeface="+mn-cs"/>
        </a:defRPr>
      </a:lvl1pPr>
      <a:lvl2pPr marL="0" indent="0" algn="l" defTabSz="2634509" rtl="0" eaLnBrk="1" latinLnBrk="0" hangingPunct="1">
        <a:lnSpc>
          <a:spcPct val="90000"/>
        </a:lnSpc>
        <a:spcBef>
          <a:spcPts val="1440"/>
        </a:spcBef>
        <a:buFontTx/>
        <a:buNone/>
        <a:defRPr kumimoji="1" sz="6916" kern="1200">
          <a:solidFill>
            <a:schemeClr val="tx1"/>
          </a:solidFill>
          <a:latin typeface="+mn-lt"/>
          <a:ea typeface="+mn-ea"/>
          <a:cs typeface="+mn-cs"/>
        </a:defRPr>
      </a:lvl2pPr>
      <a:lvl3pPr marL="0" indent="0" algn="l" defTabSz="2634509" rtl="0" eaLnBrk="1" latinLnBrk="0" hangingPunct="1">
        <a:lnSpc>
          <a:spcPct val="90000"/>
        </a:lnSpc>
        <a:spcBef>
          <a:spcPts val="1440"/>
        </a:spcBef>
        <a:buFontTx/>
        <a:buNone/>
        <a:defRPr kumimoji="1" sz="5764" kern="1200">
          <a:solidFill>
            <a:schemeClr val="tx1"/>
          </a:solidFill>
          <a:latin typeface="+mn-lt"/>
          <a:ea typeface="+mn-ea"/>
          <a:cs typeface="+mn-cs"/>
        </a:defRPr>
      </a:lvl3pPr>
      <a:lvl4pPr marL="0" indent="0" algn="l" defTabSz="2634509" rtl="0" eaLnBrk="1" latinLnBrk="0" hangingPunct="1">
        <a:lnSpc>
          <a:spcPct val="90000"/>
        </a:lnSpc>
        <a:spcBef>
          <a:spcPts val="1440"/>
        </a:spcBef>
        <a:buFontTx/>
        <a:buNone/>
        <a:defRPr kumimoji="1" sz="5187" kern="1200">
          <a:solidFill>
            <a:schemeClr val="tx1"/>
          </a:solidFill>
          <a:latin typeface="+mn-lt"/>
          <a:ea typeface="+mn-ea"/>
          <a:cs typeface="+mn-cs"/>
        </a:defRPr>
      </a:lvl4pPr>
      <a:lvl5pPr marL="0" indent="0" algn="l" defTabSz="2634509" rtl="0" eaLnBrk="1" latinLnBrk="0" hangingPunct="1">
        <a:lnSpc>
          <a:spcPct val="90000"/>
        </a:lnSpc>
        <a:spcBef>
          <a:spcPts val="1440"/>
        </a:spcBef>
        <a:buFontTx/>
        <a:buNone/>
        <a:defRPr kumimoji="1" sz="5187" kern="1200">
          <a:solidFill>
            <a:schemeClr val="tx1"/>
          </a:solidFill>
          <a:latin typeface="+mn-lt"/>
          <a:ea typeface="+mn-ea"/>
          <a:cs typeface="+mn-cs"/>
        </a:defRPr>
      </a:lvl5pPr>
      <a:lvl6pPr marL="7244901" indent="-658627" algn="l" defTabSz="2634509"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6pPr>
      <a:lvl7pPr marL="8562154" indent="-658627" algn="l" defTabSz="2634509"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7pPr>
      <a:lvl8pPr marL="9879410" indent="-658627" algn="l" defTabSz="2634509"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8pPr>
      <a:lvl9pPr marL="11196663" indent="-658627" algn="l" defTabSz="2634509"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9pPr>
    </p:bodyStyle>
    <p:otherStyle>
      <a:defPPr>
        <a:defRPr lang="ja-JP"/>
      </a:defPPr>
      <a:lvl1pPr marL="0" algn="l" defTabSz="2634509" rtl="0" eaLnBrk="1" latinLnBrk="0" hangingPunct="1">
        <a:defRPr kumimoji="1" sz="5187" kern="1200">
          <a:solidFill>
            <a:schemeClr val="tx1"/>
          </a:solidFill>
          <a:latin typeface="+mn-lt"/>
          <a:ea typeface="+mn-ea"/>
          <a:cs typeface="+mn-cs"/>
        </a:defRPr>
      </a:lvl1pPr>
      <a:lvl2pPr marL="1317256" algn="l" defTabSz="2634509" rtl="0" eaLnBrk="1" latinLnBrk="0" hangingPunct="1">
        <a:defRPr kumimoji="1" sz="5187" kern="1200">
          <a:solidFill>
            <a:schemeClr val="tx1"/>
          </a:solidFill>
          <a:latin typeface="+mn-lt"/>
          <a:ea typeface="+mn-ea"/>
          <a:cs typeface="+mn-cs"/>
        </a:defRPr>
      </a:lvl2pPr>
      <a:lvl3pPr marL="2634509" algn="l" defTabSz="2634509" rtl="0" eaLnBrk="1" latinLnBrk="0" hangingPunct="1">
        <a:defRPr kumimoji="1" sz="5187" kern="1200">
          <a:solidFill>
            <a:schemeClr val="tx1"/>
          </a:solidFill>
          <a:latin typeface="+mn-lt"/>
          <a:ea typeface="+mn-ea"/>
          <a:cs typeface="+mn-cs"/>
        </a:defRPr>
      </a:lvl3pPr>
      <a:lvl4pPr marL="3951765" algn="l" defTabSz="2634509" rtl="0" eaLnBrk="1" latinLnBrk="0" hangingPunct="1">
        <a:defRPr kumimoji="1" sz="5187" kern="1200">
          <a:solidFill>
            <a:schemeClr val="tx1"/>
          </a:solidFill>
          <a:latin typeface="+mn-lt"/>
          <a:ea typeface="+mn-ea"/>
          <a:cs typeface="+mn-cs"/>
        </a:defRPr>
      </a:lvl4pPr>
      <a:lvl5pPr marL="5269018" algn="l" defTabSz="2634509" rtl="0" eaLnBrk="1" latinLnBrk="0" hangingPunct="1">
        <a:defRPr kumimoji="1" sz="5187" kern="1200">
          <a:solidFill>
            <a:schemeClr val="tx1"/>
          </a:solidFill>
          <a:latin typeface="+mn-lt"/>
          <a:ea typeface="+mn-ea"/>
          <a:cs typeface="+mn-cs"/>
        </a:defRPr>
      </a:lvl5pPr>
      <a:lvl6pPr marL="6586275" algn="l" defTabSz="2634509" rtl="0" eaLnBrk="1" latinLnBrk="0" hangingPunct="1">
        <a:defRPr kumimoji="1" sz="5187" kern="1200">
          <a:solidFill>
            <a:schemeClr val="tx1"/>
          </a:solidFill>
          <a:latin typeface="+mn-lt"/>
          <a:ea typeface="+mn-ea"/>
          <a:cs typeface="+mn-cs"/>
        </a:defRPr>
      </a:lvl6pPr>
      <a:lvl7pPr marL="7903528" algn="l" defTabSz="2634509" rtl="0" eaLnBrk="1" latinLnBrk="0" hangingPunct="1">
        <a:defRPr kumimoji="1" sz="5187" kern="1200">
          <a:solidFill>
            <a:schemeClr val="tx1"/>
          </a:solidFill>
          <a:latin typeface="+mn-lt"/>
          <a:ea typeface="+mn-ea"/>
          <a:cs typeface="+mn-cs"/>
        </a:defRPr>
      </a:lvl7pPr>
      <a:lvl8pPr marL="9220781" algn="l" defTabSz="2634509" rtl="0" eaLnBrk="1" latinLnBrk="0" hangingPunct="1">
        <a:defRPr kumimoji="1" sz="5187" kern="1200">
          <a:solidFill>
            <a:schemeClr val="tx1"/>
          </a:solidFill>
          <a:latin typeface="+mn-lt"/>
          <a:ea typeface="+mn-ea"/>
          <a:cs typeface="+mn-cs"/>
        </a:defRPr>
      </a:lvl8pPr>
      <a:lvl9pPr marL="10538034" algn="l" defTabSz="2634509" rtl="0" eaLnBrk="1" latinLnBrk="0" hangingPunct="1">
        <a:defRPr kumimoji="1" sz="5187"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290" userDrawn="1">
          <p15:clr>
            <a:srgbClr val="F26B43"/>
          </p15:clr>
        </p15:guide>
        <p15:guide id="2" orient="horz" pos="14861" userDrawn="1">
          <p15:clr>
            <a:srgbClr val="F26B43"/>
          </p15:clr>
        </p15:guide>
        <p15:guide id="3" orient="horz" pos="137" userDrawn="1">
          <p15:clr>
            <a:srgbClr val="F26B43"/>
          </p15:clr>
        </p15:guide>
        <p15:guide id="4" orient="horz" pos="29016" userDrawn="1">
          <p15:clr>
            <a:srgbClr val="F26B43"/>
          </p15:clr>
        </p15:guide>
        <p15:guide id="5" pos="20272" userDrawn="1">
          <p15:clr>
            <a:srgbClr val="F26B43"/>
          </p15:clr>
        </p15:guide>
        <p15:guide id="6" pos="312" userDrawn="1">
          <p15:clr>
            <a:srgbClr val="F26B43"/>
          </p15:clr>
        </p15:guide>
        <p15:guide id="7" orient="horz" pos="4388"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3A91721A-3382-431C-8B68-27C1CFB9E62E}"/>
              </a:ext>
            </a:extLst>
          </p:cNvPr>
          <p:cNvGrpSpPr/>
          <p:nvPr userDrawn="1"/>
        </p:nvGrpSpPr>
        <p:grpSpPr>
          <a:xfrm>
            <a:off x="458085" y="5903402"/>
            <a:ext cx="29359056" cy="35884676"/>
            <a:chOff x="177800" y="1042608"/>
            <a:chExt cx="10368269" cy="6337679"/>
          </a:xfrm>
        </p:grpSpPr>
        <p:grpSp>
          <p:nvGrpSpPr>
            <p:cNvPr id="3" name="グループ化 2">
              <a:extLst>
                <a:ext uri="{FF2B5EF4-FFF2-40B4-BE49-F238E27FC236}">
                  <a16:creationId xmlns:a16="http://schemas.microsoft.com/office/drawing/2014/main" id="{4BFD48F3-14B9-49AE-A1D1-DE5151258DCE}"/>
                </a:ext>
              </a:extLst>
            </p:cNvPr>
            <p:cNvGrpSpPr/>
            <p:nvPr userDrawn="1"/>
          </p:nvGrpSpPr>
          <p:grpSpPr>
            <a:xfrm>
              <a:off x="178075" y="1044950"/>
              <a:ext cx="10367994" cy="6335337"/>
              <a:chOff x="178074" y="1044950"/>
              <a:chExt cx="10656433" cy="6335337"/>
            </a:xfrm>
          </p:grpSpPr>
          <p:sp>
            <p:nvSpPr>
              <p:cNvPr id="78" name="Line 4">
                <a:extLst>
                  <a:ext uri="{FF2B5EF4-FFF2-40B4-BE49-F238E27FC236}">
                    <a16:creationId xmlns:a16="http://schemas.microsoft.com/office/drawing/2014/main" id="{D826A6A1-E7E4-43E8-8468-E8C860C51E10}"/>
                  </a:ext>
                </a:extLst>
              </p:cNvPr>
              <p:cNvSpPr>
                <a:spLocks noChangeShapeType="1"/>
              </p:cNvSpPr>
              <p:nvPr userDrawn="1"/>
            </p:nvSpPr>
            <p:spPr bwMode="auto">
              <a:xfrm>
                <a:off x="178074" y="7092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9" name="Line 4">
                <a:extLst>
                  <a:ext uri="{FF2B5EF4-FFF2-40B4-BE49-F238E27FC236}">
                    <a16:creationId xmlns:a16="http://schemas.microsoft.com/office/drawing/2014/main" id="{57F0DA1D-52D9-4F60-AFF6-8877566167A1}"/>
                  </a:ext>
                </a:extLst>
              </p:cNvPr>
              <p:cNvSpPr>
                <a:spLocks noChangeShapeType="1"/>
              </p:cNvSpPr>
              <p:nvPr userDrawn="1"/>
            </p:nvSpPr>
            <p:spPr bwMode="auto">
              <a:xfrm>
                <a:off x="178074" y="7236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0" name="Line 4">
                <a:extLst>
                  <a:ext uri="{FF2B5EF4-FFF2-40B4-BE49-F238E27FC236}">
                    <a16:creationId xmlns:a16="http://schemas.microsoft.com/office/drawing/2014/main" id="{9E980EDF-B6AB-4B0C-A980-495536119834}"/>
                  </a:ext>
                </a:extLst>
              </p:cNvPr>
              <p:cNvSpPr>
                <a:spLocks noChangeShapeType="1"/>
              </p:cNvSpPr>
              <p:nvPr userDrawn="1"/>
            </p:nvSpPr>
            <p:spPr bwMode="auto">
              <a:xfrm>
                <a:off x="178074" y="66615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1" name="Line 5">
                <a:extLst>
                  <a:ext uri="{FF2B5EF4-FFF2-40B4-BE49-F238E27FC236}">
                    <a16:creationId xmlns:a16="http://schemas.microsoft.com/office/drawing/2014/main" id="{36E35AEA-8BC5-4852-9481-7958B3061CC9}"/>
                  </a:ext>
                </a:extLst>
              </p:cNvPr>
              <p:cNvSpPr>
                <a:spLocks noChangeShapeType="1"/>
              </p:cNvSpPr>
              <p:nvPr userDrawn="1"/>
            </p:nvSpPr>
            <p:spPr bwMode="auto">
              <a:xfrm>
                <a:off x="178074" y="65170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2" name="Line 6">
                <a:extLst>
                  <a:ext uri="{FF2B5EF4-FFF2-40B4-BE49-F238E27FC236}">
                    <a16:creationId xmlns:a16="http://schemas.microsoft.com/office/drawing/2014/main" id="{89C1479F-6CF5-403F-951E-D6CB9755730F}"/>
                  </a:ext>
                </a:extLst>
              </p:cNvPr>
              <p:cNvSpPr>
                <a:spLocks noChangeShapeType="1"/>
              </p:cNvSpPr>
              <p:nvPr userDrawn="1"/>
            </p:nvSpPr>
            <p:spPr bwMode="auto">
              <a:xfrm>
                <a:off x="178074" y="63726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3" name="Line 7">
                <a:extLst>
                  <a:ext uri="{FF2B5EF4-FFF2-40B4-BE49-F238E27FC236}">
                    <a16:creationId xmlns:a16="http://schemas.microsoft.com/office/drawing/2014/main" id="{7E684421-FA46-4F76-8DF3-44167123B394}"/>
                  </a:ext>
                </a:extLst>
              </p:cNvPr>
              <p:cNvSpPr>
                <a:spLocks noChangeShapeType="1"/>
              </p:cNvSpPr>
              <p:nvPr userDrawn="1"/>
            </p:nvSpPr>
            <p:spPr bwMode="auto">
              <a:xfrm>
                <a:off x="178074" y="62281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4" name="Line 8">
                <a:extLst>
                  <a:ext uri="{FF2B5EF4-FFF2-40B4-BE49-F238E27FC236}">
                    <a16:creationId xmlns:a16="http://schemas.microsoft.com/office/drawing/2014/main" id="{6ECE2685-095C-45C9-838A-65818D759485}"/>
                  </a:ext>
                </a:extLst>
              </p:cNvPr>
              <p:cNvSpPr>
                <a:spLocks noChangeShapeType="1"/>
              </p:cNvSpPr>
              <p:nvPr userDrawn="1"/>
            </p:nvSpPr>
            <p:spPr bwMode="auto">
              <a:xfrm>
                <a:off x="178074" y="60852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5" name="Line 9">
                <a:extLst>
                  <a:ext uri="{FF2B5EF4-FFF2-40B4-BE49-F238E27FC236}">
                    <a16:creationId xmlns:a16="http://schemas.microsoft.com/office/drawing/2014/main" id="{600ED12E-8037-4439-94BD-A834CF658819}"/>
                  </a:ext>
                </a:extLst>
              </p:cNvPr>
              <p:cNvSpPr>
                <a:spLocks noChangeShapeType="1"/>
              </p:cNvSpPr>
              <p:nvPr userDrawn="1"/>
            </p:nvSpPr>
            <p:spPr bwMode="auto">
              <a:xfrm>
                <a:off x="178074" y="59408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6" name="Line 10">
                <a:extLst>
                  <a:ext uri="{FF2B5EF4-FFF2-40B4-BE49-F238E27FC236}">
                    <a16:creationId xmlns:a16="http://schemas.microsoft.com/office/drawing/2014/main" id="{C50928EE-EDF1-4552-888F-3CCE27F96CEE}"/>
                  </a:ext>
                </a:extLst>
              </p:cNvPr>
              <p:cNvSpPr>
                <a:spLocks noChangeShapeType="1"/>
              </p:cNvSpPr>
              <p:nvPr userDrawn="1"/>
            </p:nvSpPr>
            <p:spPr bwMode="auto">
              <a:xfrm>
                <a:off x="178074" y="57963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7" name="Line 11">
                <a:extLst>
                  <a:ext uri="{FF2B5EF4-FFF2-40B4-BE49-F238E27FC236}">
                    <a16:creationId xmlns:a16="http://schemas.microsoft.com/office/drawing/2014/main" id="{75B9DE1C-6ADC-4B10-B04B-57C8C991F37E}"/>
                  </a:ext>
                </a:extLst>
              </p:cNvPr>
              <p:cNvSpPr>
                <a:spLocks noChangeShapeType="1"/>
              </p:cNvSpPr>
              <p:nvPr userDrawn="1"/>
            </p:nvSpPr>
            <p:spPr bwMode="auto">
              <a:xfrm>
                <a:off x="178074" y="56534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8" name="Line 12">
                <a:extLst>
                  <a:ext uri="{FF2B5EF4-FFF2-40B4-BE49-F238E27FC236}">
                    <a16:creationId xmlns:a16="http://schemas.microsoft.com/office/drawing/2014/main" id="{A23F7616-6766-47AB-B3EF-0B5FD415EF09}"/>
                  </a:ext>
                </a:extLst>
              </p:cNvPr>
              <p:cNvSpPr>
                <a:spLocks noChangeShapeType="1"/>
              </p:cNvSpPr>
              <p:nvPr userDrawn="1"/>
            </p:nvSpPr>
            <p:spPr bwMode="auto">
              <a:xfrm>
                <a:off x="178074" y="55090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9" name="Line 13">
                <a:extLst>
                  <a:ext uri="{FF2B5EF4-FFF2-40B4-BE49-F238E27FC236}">
                    <a16:creationId xmlns:a16="http://schemas.microsoft.com/office/drawing/2014/main" id="{021D185C-1AAE-429B-8621-1099C040362C}"/>
                  </a:ext>
                </a:extLst>
              </p:cNvPr>
              <p:cNvSpPr>
                <a:spLocks noChangeShapeType="1"/>
              </p:cNvSpPr>
              <p:nvPr userDrawn="1"/>
            </p:nvSpPr>
            <p:spPr bwMode="auto">
              <a:xfrm>
                <a:off x="178074" y="53645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0" name="Line 14">
                <a:extLst>
                  <a:ext uri="{FF2B5EF4-FFF2-40B4-BE49-F238E27FC236}">
                    <a16:creationId xmlns:a16="http://schemas.microsoft.com/office/drawing/2014/main" id="{09703D58-1DDF-4B6E-BE8C-D9DB7B26F446}"/>
                  </a:ext>
                </a:extLst>
              </p:cNvPr>
              <p:cNvSpPr>
                <a:spLocks noChangeShapeType="1"/>
              </p:cNvSpPr>
              <p:nvPr userDrawn="1"/>
            </p:nvSpPr>
            <p:spPr bwMode="auto">
              <a:xfrm>
                <a:off x="178074" y="5220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1" name="Line 15">
                <a:extLst>
                  <a:ext uri="{FF2B5EF4-FFF2-40B4-BE49-F238E27FC236}">
                    <a16:creationId xmlns:a16="http://schemas.microsoft.com/office/drawing/2014/main" id="{0A99046C-7D76-490A-88DE-41D62CAAB2D3}"/>
                  </a:ext>
                </a:extLst>
              </p:cNvPr>
              <p:cNvSpPr>
                <a:spLocks noChangeShapeType="1"/>
              </p:cNvSpPr>
              <p:nvPr userDrawn="1"/>
            </p:nvSpPr>
            <p:spPr bwMode="auto">
              <a:xfrm>
                <a:off x="178074" y="50772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2" name="Line 16">
                <a:extLst>
                  <a:ext uri="{FF2B5EF4-FFF2-40B4-BE49-F238E27FC236}">
                    <a16:creationId xmlns:a16="http://schemas.microsoft.com/office/drawing/2014/main" id="{59BBACC5-635F-4604-B162-146A153A24BB}"/>
                  </a:ext>
                </a:extLst>
              </p:cNvPr>
              <p:cNvSpPr>
                <a:spLocks noChangeShapeType="1"/>
              </p:cNvSpPr>
              <p:nvPr userDrawn="1"/>
            </p:nvSpPr>
            <p:spPr bwMode="auto">
              <a:xfrm>
                <a:off x="178074" y="49327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3" name="Line 17">
                <a:extLst>
                  <a:ext uri="{FF2B5EF4-FFF2-40B4-BE49-F238E27FC236}">
                    <a16:creationId xmlns:a16="http://schemas.microsoft.com/office/drawing/2014/main" id="{9FB4A3F6-32A1-4976-8A08-D1DAD172D3A1}"/>
                  </a:ext>
                </a:extLst>
              </p:cNvPr>
              <p:cNvSpPr>
                <a:spLocks noChangeShapeType="1"/>
              </p:cNvSpPr>
              <p:nvPr userDrawn="1"/>
            </p:nvSpPr>
            <p:spPr bwMode="auto">
              <a:xfrm>
                <a:off x="178074" y="47882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4" name="Line 18">
                <a:extLst>
                  <a:ext uri="{FF2B5EF4-FFF2-40B4-BE49-F238E27FC236}">
                    <a16:creationId xmlns:a16="http://schemas.microsoft.com/office/drawing/2014/main" id="{908F9892-CF7B-484A-A087-A99993AE4574}"/>
                  </a:ext>
                </a:extLst>
              </p:cNvPr>
              <p:cNvSpPr>
                <a:spLocks noChangeShapeType="1"/>
              </p:cNvSpPr>
              <p:nvPr userDrawn="1"/>
            </p:nvSpPr>
            <p:spPr bwMode="auto">
              <a:xfrm>
                <a:off x="178074" y="4643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5" name="Line 19">
                <a:extLst>
                  <a:ext uri="{FF2B5EF4-FFF2-40B4-BE49-F238E27FC236}">
                    <a16:creationId xmlns:a16="http://schemas.microsoft.com/office/drawing/2014/main" id="{8870D894-1D46-4193-A356-3B3B47BC911F}"/>
                  </a:ext>
                </a:extLst>
              </p:cNvPr>
              <p:cNvSpPr>
                <a:spLocks noChangeShapeType="1"/>
              </p:cNvSpPr>
              <p:nvPr userDrawn="1"/>
            </p:nvSpPr>
            <p:spPr bwMode="auto">
              <a:xfrm>
                <a:off x="178074" y="45009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6" name="Line 20">
                <a:extLst>
                  <a:ext uri="{FF2B5EF4-FFF2-40B4-BE49-F238E27FC236}">
                    <a16:creationId xmlns:a16="http://schemas.microsoft.com/office/drawing/2014/main" id="{E62FE32C-C1AA-4D40-946C-A2C857DF1D2C}"/>
                  </a:ext>
                </a:extLst>
              </p:cNvPr>
              <p:cNvSpPr>
                <a:spLocks noChangeShapeType="1"/>
              </p:cNvSpPr>
              <p:nvPr userDrawn="1"/>
            </p:nvSpPr>
            <p:spPr bwMode="auto">
              <a:xfrm>
                <a:off x="178074" y="43564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7" name="Line 21">
                <a:extLst>
                  <a:ext uri="{FF2B5EF4-FFF2-40B4-BE49-F238E27FC236}">
                    <a16:creationId xmlns:a16="http://schemas.microsoft.com/office/drawing/2014/main" id="{A41DF6BE-EF66-4E04-9235-822F95384006}"/>
                  </a:ext>
                </a:extLst>
              </p:cNvPr>
              <p:cNvSpPr>
                <a:spLocks noChangeShapeType="1"/>
              </p:cNvSpPr>
              <p:nvPr userDrawn="1"/>
            </p:nvSpPr>
            <p:spPr bwMode="auto">
              <a:xfrm>
                <a:off x="178074" y="42120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8" name="Line 22">
                <a:extLst>
                  <a:ext uri="{FF2B5EF4-FFF2-40B4-BE49-F238E27FC236}">
                    <a16:creationId xmlns:a16="http://schemas.microsoft.com/office/drawing/2014/main" id="{04515879-DFE5-4F8A-B76C-705440CA75BA}"/>
                  </a:ext>
                </a:extLst>
              </p:cNvPr>
              <p:cNvSpPr>
                <a:spLocks noChangeShapeType="1"/>
              </p:cNvSpPr>
              <p:nvPr userDrawn="1"/>
            </p:nvSpPr>
            <p:spPr bwMode="auto">
              <a:xfrm>
                <a:off x="178074" y="39246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9" name="Line 23">
                <a:extLst>
                  <a:ext uri="{FF2B5EF4-FFF2-40B4-BE49-F238E27FC236}">
                    <a16:creationId xmlns:a16="http://schemas.microsoft.com/office/drawing/2014/main" id="{0952AF1D-8248-4B31-B111-ACD4257CBB02}"/>
                  </a:ext>
                </a:extLst>
              </p:cNvPr>
              <p:cNvSpPr>
                <a:spLocks noChangeShapeType="1"/>
              </p:cNvSpPr>
              <p:nvPr userDrawn="1"/>
            </p:nvSpPr>
            <p:spPr bwMode="auto">
              <a:xfrm>
                <a:off x="178074" y="37802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0" name="Line 24">
                <a:extLst>
                  <a:ext uri="{FF2B5EF4-FFF2-40B4-BE49-F238E27FC236}">
                    <a16:creationId xmlns:a16="http://schemas.microsoft.com/office/drawing/2014/main" id="{5DF19807-4FC9-4DCA-8DBB-DA4B436820F2}"/>
                  </a:ext>
                </a:extLst>
              </p:cNvPr>
              <p:cNvSpPr>
                <a:spLocks noChangeShapeType="1"/>
              </p:cNvSpPr>
              <p:nvPr userDrawn="1"/>
            </p:nvSpPr>
            <p:spPr bwMode="auto">
              <a:xfrm>
                <a:off x="178074" y="3635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1" name="Line 25">
                <a:extLst>
                  <a:ext uri="{FF2B5EF4-FFF2-40B4-BE49-F238E27FC236}">
                    <a16:creationId xmlns:a16="http://schemas.microsoft.com/office/drawing/2014/main" id="{3B491BFB-F3D6-4AE7-A3AB-529175A1FC52}"/>
                  </a:ext>
                </a:extLst>
              </p:cNvPr>
              <p:cNvSpPr>
                <a:spLocks noChangeShapeType="1"/>
              </p:cNvSpPr>
              <p:nvPr userDrawn="1"/>
            </p:nvSpPr>
            <p:spPr bwMode="auto">
              <a:xfrm>
                <a:off x="178074" y="34928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2" name="Line 26">
                <a:extLst>
                  <a:ext uri="{FF2B5EF4-FFF2-40B4-BE49-F238E27FC236}">
                    <a16:creationId xmlns:a16="http://schemas.microsoft.com/office/drawing/2014/main" id="{F13ED150-3A1D-42A7-9E86-E99A6B5238F8}"/>
                  </a:ext>
                </a:extLst>
              </p:cNvPr>
              <p:cNvSpPr>
                <a:spLocks noChangeShapeType="1"/>
              </p:cNvSpPr>
              <p:nvPr userDrawn="1"/>
            </p:nvSpPr>
            <p:spPr bwMode="auto">
              <a:xfrm>
                <a:off x="178074" y="33484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3" name="Line 27">
                <a:extLst>
                  <a:ext uri="{FF2B5EF4-FFF2-40B4-BE49-F238E27FC236}">
                    <a16:creationId xmlns:a16="http://schemas.microsoft.com/office/drawing/2014/main" id="{EC8E0ABF-A65A-4B61-8B39-1DB126D7CE48}"/>
                  </a:ext>
                </a:extLst>
              </p:cNvPr>
              <p:cNvSpPr>
                <a:spLocks noChangeShapeType="1"/>
              </p:cNvSpPr>
              <p:nvPr userDrawn="1"/>
            </p:nvSpPr>
            <p:spPr bwMode="auto">
              <a:xfrm>
                <a:off x="178074" y="32039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4" name="Line 28">
                <a:extLst>
                  <a:ext uri="{FF2B5EF4-FFF2-40B4-BE49-F238E27FC236}">
                    <a16:creationId xmlns:a16="http://schemas.microsoft.com/office/drawing/2014/main" id="{5B0E93A0-803C-43D4-922B-174A4DD30EAF}"/>
                  </a:ext>
                </a:extLst>
              </p:cNvPr>
              <p:cNvSpPr>
                <a:spLocks noChangeShapeType="1"/>
              </p:cNvSpPr>
              <p:nvPr userDrawn="1"/>
            </p:nvSpPr>
            <p:spPr bwMode="auto">
              <a:xfrm>
                <a:off x="178074" y="3061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5" name="Line 29">
                <a:extLst>
                  <a:ext uri="{FF2B5EF4-FFF2-40B4-BE49-F238E27FC236}">
                    <a16:creationId xmlns:a16="http://schemas.microsoft.com/office/drawing/2014/main" id="{D3F014D9-1393-4D00-9A6D-9E0E19D15C5C}"/>
                  </a:ext>
                </a:extLst>
              </p:cNvPr>
              <p:cNvSpPr>
                <a:spLocks noChangeShapeType="1"/>
              </p:cNvSpPr>
              <p:nvPr userDrawn="1"/>
            </p:nvSpPr>
            <p:spPr bwMode="auto">
              <a:xfrm>
                <a:off x="178074" y="29166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6" name="Line 30">
                <a:extLst>
                  <a:ext uri="{FF2B5EF4-FFF2-40B4-BE49-F238E27FC236}">
                    <a16:creationId xmlns:a16="http://schemas.microsoft.com/office/drawing/2014/main" id="{414030D1-E2E5-4E55-8024-2D453BC4802C}"/>
                  </a:ext>
                </a:extLst>
              </p:cNvPr>
              <p:cNvSpPr>
                <a:spLocks noChangeShapeType="1"/>
              </p:cNvSpPr>
              <p:nvPr userDrawn="1"/>
            </p:nvSpPr>
            <p:spPr bwMode="auto">
              <a:xfrm>
                <a:off x="178074" y="27721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7" name="Line 31">
                <a:extLst>
                  <a:ext uri="{FF2B5EF4-FFF2-40B4-BE49-F238E27FC236}">
                    <a16:creationId xmlns:a16="http://schemas.microsoft.com/office/drawing/2014/main" id="{FDB3FA4B-DE95-483C-A755-22E878FB2E2B}"/>
                  </a:ext>
                </a:extLst>
              </p:cNvPr>
              <p:cNvSpPr>
                <a:spLocks noChangeShapeType="1"/>
              </p:cNvSpPr>
              <p:nvPr userDrawn="1"/>
            </p:nvSpPr>
            <p:spPr bwMode="auto">
              <a:xfrm>
                <a:off x="178074" y="26276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8" name="Line 32">
                <a:extLst>
                  <a:ext uri="{FF2B5EF4-FFF2-40B4-BE49-F238E27FC236}">
                    <a16:creationId xmlns:a16="http://schemas.microsoft.com/office/drawing/2014/main" id="{35206945-08AE-4534-AE16-F2B17244D230}"/>
                  </a:ext>
                </a:extLst>
              </p:cNvPr>
              <p:cNvSpPr>
                <a:spLocks noChangeShapeType="1"/>
              </p:cNvSpPr>
              <p:nvPr userDrawn="1"/>
            </p:nvSpPr>
            <p:spPr bwMode="auto">
              <a:xfrm>
                <a:off x="178074" y="2484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9" name="Line 33">
                <a:extLst>
                  <a:ext uri="{FF2B5EF4-FFF2-40B4-BE49-F238E27FC236}">
                    <a16:creationId xmlns:a16="http://schemas.microsoft.com/office/drawing/2014/main" id="{27C86116-2335-4015-8AAC-D3331F924635}"/>
                  </a:ext>
                </a:extLst>
              </p:cNvPr>
              <p:cNvSpPr>
                <a:spLocks noChangeShapeType="1"/>
              </p:cNvSpPr>
              <p:nvPr userDrawn="1"/>
            </p:nvSpPr>
            <p:spPr bwMode="auto">
              <a:xfrm>
                <a:off x="178074" y="23403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0" name="Line 34">
                <a:extLst>
                  <a:ext uri="{FF2B5EF4-FFF2-40B4-BE49-F238E27FC236}">
                    <a16:creationId xmlns:a16="http://schemas.microsoft.com/office/drawing/2014/main" id="{3BF6F914-6E1F-4EB0-8F80-051002B517C6}"/>
                  </a:ext>
                </a:extLst>
              </p:cNvPr>
              <p:cNvSpPr>
                <a:spLocks noChangeShapeType="1"/>
              </p:cNvSpPr>
              <p:nvPr userDrawn="1"/>
            </p:nvSpPr>
            <p:spPr bwMode="auto">
              <a:xfrm>
                <a:off x="178074" y="21958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1" name="Line 35">
                <a:extLst>
                  <a:ext uri="{FF2B5EF4-FFF2-40B4-BE49-F238E27FC236}">
                    <a16:creationId xmlns:a16="http://schemas.microsoft.com/office/drawing/2014/main" id="{04D2FA21-70F9-4DA5-A0FC-C0E92E3FE52E}"/>
                  </a:ext>
                </a:extLst>
              </p:cNvPr>
              <p:cNvSpPr>
                <a:spLocks noChangeShapeType="1"/>
              </p:cNvSpPr>
              <p:nvPr userDrawn="1"/>
            </p:nvSpPr>
            <p:spPr bwMode="auto">
              <a:xfrm>
                <a:off x="178074" y="20514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2" name="Line 36">
                <a:extLst>
                  <a:ext uri="{FF2B5EF4-FFF2-40B4-BE49-F238E27FC236}">
                    <a16:creationId xmlns:a16="http://schemas.microsoft.com/office/drawing/2014/main" id="{F58D4FB5-90F3-4530-8AF9-1A1ED0B03627}"/>
                  </a:ext>
                </a:extLst>
              </p:cNvPr>
              <p:cNvSpPr>
                <a:spLocks noChangeShapeType="1"/>
              </p:cNvSpPr>
              <p:nvPr userDrawn="1"/>
            </p:nvSpPr>
            <p:spPr bwMode="auto">
              <a:xfrm>
                <a:off x="178074" y="19085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3" name="Line 37">
                <a:extLst>
                  <a:ext uri="{FF2B5EF4-FFF2-40B4-BE49-F238E27FC236}">
                    <a16:creationId xmlns:a16="http://schemas.microsoft.com/office/drawing/2014/main" id="{46EF435C-533B-4F36-A45C-DED4C9DA1769}"/>
                  </a:ext>
                </a:extLst>
              </p:cNvPr>
              <p:cNvSpPr>
                <a:spLocks noChangeShapeType="1"/>
              </p:cNvSpPr>
              <p:nvPr userDrawn="1"/>
            </p:nvSpPr>
            <p:spPr bwMode="auto">
              <a:xfrm>
                <a:off x="178074" y="17640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4" name="Line 38">
                <a:extLst>
                  <a:ext uri="{FF2B5EF4-FFF2-40B4-BE49-F238E27FC236}">
                    <a16:creationId xmlns:a16="http://schemas.microsoft.com/office/drawing/2014/main" id="{7260D7FA-0243-4149-92F2-9A2E3D3D639A}"/>
                  </a:ext>
                </a:extLst>
              </p:cNvPr>
              <p:cNvSpPr>
                <a:spLocks noChangeShapeType="1"/>
              </p:cNvSpPr>
              <p:nvPr userDrawn="1"/>
            </p:nvSpPr>
            <p:spPr bwMode="auto">
              <a:xfrm>
                <a:off x="178074" y="16196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5" name="Line 39">
                <a:extLst>
                  <a:ext uri="{FF2B5EF4-FFF2-40B4-BE49-F238E27FC236}">
                    <a16:creationId xmlns:a16="http://schemas.microsoft.com/office/drawing/2014/main" id="{E17B36A0-958F-443F-9FD7-D5530C92BC70}"/>
                  </a:ext>
                </a:extLst>
              </p:cNvPr>
              <p:cNvSpPr>
                <a:spLocks noChangeShapeType="1"/>
              </p:cNvSpPr>
              <p:nvPr userDrawn="1"/>
            </p:nvSpPr>
            <p:spPr bwMode="auto">
              <a:xfrm>
                <a:off x="178074" y="1476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6" name="Line 102">
                <a:extLst>
                  <a:ext uri="{FF2B5EF4-FFF2-40B4-BE49-F238E27FC236}">
                    <a16:creationId xmlns:a16="http://schemas.microsoft.com/office/drawing/2014/main" id="{351063C8-67B1-4656-BE04-74F237AAE0DC}"/>
                  </a:ext>
                </a:extLst>
              </p:cNvPr>
              <p:cNvSpPr>
                <a:spLocks noChangeShapeType="1"/>
              </p:cNvSpPr>
              <p:nvPr userDrawn="1"/>
            </p:nvSpPr>
            <p:spPr bwMode="auto">
              <a:xfrm>
                <a:off x="178074" y="4069139"/>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7" name="Line 4">
                <a:extLst>
                  <a:ext uri="{FF2B5EF4-FFF2-40B4-BE49-F238E27FC236}">
                    <a16:creationId xmlns:a16="http://schemas.microsoft.com/office/drawing/2014/main" id="{A46FAAE6-29DC-4506-AD6F-E0CFB6E0E485}"/>
                  </a:ext>
                </a:extLst>
              </p:cNvPr>
              <p:cNvSpPr>
                <a:spLocks noChangeShapeType="1"/>
              </p:cNvSpPr>
              <p:nvPr userDrawn="1"/>
            </p:nvSpPr>
            <p:spPr bwMode="auto">
              <a:xfrm>
                <a:off x="178074" y="6804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8" name="Line 4">
                <a:extLst>
                  <a:ext uri="{FF2B5EF4-FFF2-40B4-BE49-F238E27FC236}">
                    <a16:creationId xmlns:a16="http://schemas.microsoft.com/office/drawing/2014/main" id="{BDB1BE34-748E-475F-92C8-62D418402AEE}"/>
                  </a:ext>
                </a:extLst>
              </p:cNvPr>
              <p:cNvSpPr>
                <a:spLocks noChangeShapeType="1"/>
              </p:cNvSpPr>
              <p:nvPr userDrawn="1"/>
            </p:nvSpPr>
            <p:spPr bwMode="auto">
              <a:xfrm>
                <a:off x="178074" y="6948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9" name="Line 39">
                <a:extLst>
                  <a:ext uri="{FF2B5EF4-FFF2-40B4-BE49-F238E27FC236}">
                    <a16:creationId xmlns:a16="http://schemas.microsoft.com/office/drawing/2014/main" id="{B8FC7F79-F5A5-4158-8740-748E3241FF8F}"/>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0" name="Line 4">
                <a:extLst>
                  <a:ext uri="{FF2B5EF4-FFF2-40B4-BE49-F238E27FC236}">
                    <a16:creationId xmlns:a16="http://schemas.microsoft.com/office/drawing/2014/main" id="{04F44B2B-BA78-4509-9C32-74EDCFF90D98}"/>
                  </a:ext>
                </a:extLst>
              </p:cNvPr>
              <p:cNvSpPr>
                <a:spLocks noChangeShapeType="1"/>
              </p:cNvSpPr>
              <p:nvPr userDrawn="1"/>
            </p:nvSpPr>
            <p:spPr bwMode="auto">
              <a:xfrm>
                <a:off x="178074" y="738028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1" name="Line 34">
                <a:extLst>
                  <a:ext uri="{FF2B5EF4-FFF2-40B4-BE49-F238E27FC236}">
                    <a16:creationId xmlns:a16="http://schemas.microsoft.com/office/drawing/2014/main" id="{5E5B63E7-A874-41DF-80CD-384ECF0D0ECD}"/>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2" name="Line 35">
                <a:extLst>
                  <a:ext uri="{FF2B5EF4-FFF2-40B4-BE49-F238E27FC236}">
                    <a16:creationId xmlns:a16="http://schemas.microsoft.com/office/drawing/2014/main" id="{09956D0B-D2BD-494C-9E10-AC5791E6B997}"/>
                  </a:ext>
                </a:extLst>
              </p:cNvPr>
              <p:cNvSpPr>
                <a:spLocks noChangeShapeType="1"/>
              </p:cNvSpPr>
              <p:nvPr userDrawn="1"/>
            </p:nvSpPr>
            <p:spPr bwMode="auto">
              <a:xfrm>
                <a:off x="178074" y="118782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3" name="Line 36">
                <a:extLst>
                  <a:ext uri="{FF2B5EF4-FFF2-40B4-BE49-F238E27FC236}">
                    <a16:creationId xmlns:a16="http://schemas.microsoft.com/office/drawing/2014/main" id="{FDCF63A4-9AE6-42F3-B831-26054F80B908}"/>
                  </a:ext>
                </a:extLst>
              </p:cNvPr>
              <p:cNvSpPr>
                <a:spLocks noChangeShapeType="1"/>
              </p:cNvSpPr>
              <p:nvPr userDrawn="1"/>
            </p:nvSpPr>
            <p:spPr bwMode="auto">
              <a:xfrm>
                <a:off x="178074" y="104495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nvGrpSpPr>
            <p:cNvPr id="4" name="グループ化 3">
              <a:extLst>
                <a:ext uri="{FF2B5EF4-FFF2-40B4-BE49-F238E27FC236}">
                  <a16:creationId xmlns:a16="http://schemas.microsoft.com/office/drawing/2014/main" id="{7563BD28-1209-42D1-9D77-592742544D69}"/>
                </a:ext>
              </a:extLst>
            </p:cNvPr>
            <p:cNvGrpSpPr/>
            <p:nvPr userDrawn="1"/>
          </p:nvGrpSpPr>
          <p:grpSpPr>
            <a:xfrm>
              <a:off x="177800" y="1042608"/>
              <a:ext cx="10368268" cy="6337679"/>
              <a:chOff x="177800" y="613150"/>
              <a:chExt cx="10368268" cy="6767138"/>
            </a:xfrm>
          </p:grpSpPr>
          <p:sp>
            <p:nvSpPr>
              <p:cNvPr id="5" name="Line 41">
                <a:extLst>
                  <a:ext uri="{FF2B5EF4-FFF2-40B4-BE49-F238E27FC236}">
                    <a16:creationId xmlns:a16="http://schemas.microsoft.com/office/drawing/2014/main" id="{B3C22C89-D315-4DE2-A2CE-1772E3524552}"/>
                  </a:ext>
                </a:extLst>
              </p:cNvPr>
              <p:cNvSpPr>
                <a:spLocks noChangeShapeType="1"/>
              </p:cNvSpPr>
              <p:nvPr userDrawn="1"/>
            </p:nvSpPr>
            <p:spPr bwMode="auto">
              <a:xfrm>
                <a:off x="132972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 name="Line 42">
                <a:extLst>
                  <a:ext uri="{FF2B5EF4-FFF2-40B4-BE49-F238E27FC236}">
                    <a16:creationId xmlns:a16="http://schemas.microsoft.com/office/drawing/2014/main" id="{B6B37B61-127F-43BC-8980-FDDC4E2D4884}"/>
                  </a:ext>
                </a:extLst>
              </p:cNvPr>
              <p:cNvSpPr>
                <a:spLocks noChangeShapeType="1"/>
              </p:cNvSpPr>
              <p:nvPr userDrawn="1"/>
            </p:nvSpPr>
            <p:spPr bwMode="auto">
              <a:xfrm>
                <a:off x="147371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 name="Line 43">
                <a:extLst>
                  <a:ext uri="{FF2B5EF4-FFF2-40B4-BE49-F238E27FC236}">
                    <a16:creationId xmlns:a16="http://schemas.microsoft.com/office/drawing/2014/main" id="{814E20DB-764C-424E-81E2-70243941EA7A}"/>
                  </a:ext>
                </a:extLst>
              </p:cNvPr>
              <p:cNvSpPr>
                <a:spLocks noChangeShapeType="1"/>
              </p:cNvSpPr>
              <p:nvPr userDrawn="1"/>
            </p:nvSpPr>
            <p:spPr bwMode="auto">
              <a:xfrm>
                <a:off x="161771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 name="Line 44">
                <a:extLst>
                  <a:ext uri="{FF2B5EF4-FFF2-40B4-BE49-F238E27FC236}">
                    <a16:creationId xmlns:a16="http://schemas.microsoft.com/office/drawing/2014/main" id="{FCABC8BD-5A98-49C6-B473-81F079E35153}"/>
                  </a:ext>
                </a:extLst>
              </p:cNvPr>
              <p:cNvSpPr>
                <a:spLocks noChangeShapeType="1"/>
              </p:cNvSpPr>
              <p:nvPr userDrawn="1"/>
            </p:nvSpPr>
            <p:spPr bwMode="auto">
              <a:xfrm>
                <a:off x="176170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 name="Line 45">
                <a:extLst>
                  <a:ext uri="{FF2B5EF4-FFF2-40B4-BE49-F238E27FC236}">
                    <a16:creationId xmlns:a16="http://schemas.microsoft.com/office/drawing/2014/main" id="{1A60A482-CAE7-4B32-B147-65B54D505B66}"/>
                  </a:ext>
                </a:extLst>
              </p:cNvPr>
              <p:cNvSpPr>
                <a:spLocks noChangeShapeType="1"/>
              </p:cNvSpPr>
              <p:nvPr userDrawn="1"/>
            </p:nvSpPr>
            <p:spPr bwMode="auto">
              <a:xfrm>
                <a:off x="190569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 name="Line 46">
                <a:extLst>
                  <a:ext uri="{FF2B5EF4-FFF2-40B4-BE49-F238E27FC236}">
                    <a16:creationId xmlns:a16="http://schemas.microsoft.com/office/drawing/2014/main" id="{EFDE9D29-C267-4456-BF4C-3E31CC996007}"/>
                  </a:ext>
                </a:extLst>
              </p:cNvPr>
              <p:cNvSpPr>
                <a:spLocks noChangeShapeType="1"/>
              </p:cNvSpPr>
              <p:nvPr userDrawn="1"/>
            </p:nvSpPr>
            <p:spPr bwMode="auto">
              <a:xfrm>
                <a:off x="204968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 name="Line 47">
                <a:extLst>
                  <a:ext uri="{FF2B5EF4-FFF2-40B4-BE49-F238E27FC236}">
                    <a16:creationId xmlns:a16="http://schemas.microsoft.com/office/drawing/2014/main" id="{491A06B6-733C-4C7D-A019-438D4782E29D}"/>
                  </a:ext>
                </a:extLst>
              </p:cNvPr>
              <p:cNvSpPr>
                <a:spLocks noChangeShapeType="1"/>
              </p:cNvSpPr>
              <p:nvPr userDrawn="1"/>
            </p:nvSpPr>
            <p:spPr bwMode="auto">
              <a:xfrm>
                <a:off x="219367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 name="Line 48">
                <a:extLst>
                  <a:ext uri="{FF2B5EF4-FFF2-40B4-BE49-F238E27FC236}">
                    <a16:creationId xmlns:a16="http://schemas.microsoft.com/office/drawing/2014/main" id="{1A2FF589-8AE7-4B04-A3CF-707EC50F0E4D}"/>
                  </a:ext>
                </a:extLst>
              </p:cNvPr>
              <p:cNvSpPr>
                <a:spLocks noChangeShapeType="1"/>
              </p:cNvSpPr>
              <p:nvPr userDrawn="1"/>
            </p:nvSpPr>
            <p:spPr bwMode="auto">
              <a:xfrm>
                <a:off x="233766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3" name="Line 49">
                <a:extLst>
                  <a:ext uri="{FF2B5EF4-FFF2-40B4-BE49-F238E27FC236}">
                    <a16:creationId xmlns:a16="http://schemas.microsoft.com/office/drawing/2014/main" id="{220BD835-09F7-42BC-8A59-760F67C3BA30}"/>
                  </a:ext>
                </a:extLst>
              </p:cNvPr>
              <p:cNvSpPr>
                <a:spLocks noChangeShapeType="1"/>
              </p:cNvSpPr>
              <p:nvPr userDrawn="1"/>
            </p:nvSpPr>
            <p:spPr bwMode="auto">
              <a:xfrm>
                <a:off x="248165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4" name="Line 50">
                <a:extLst>
                  <a:ext uri="{FF2B5EF4-FFF2-40B4-BE49-F238E27FC236}">
                    <a16:creationId xmlns:a16="http://schemas.microsoft.com/office/drawing/2014/main" id="{80C9531A-D351-4FB0-810D-0B60B9AE5DA3}"/>
                  </a:ext>
                </a:extLst>
              </p:cNvPr>
              <p:cNvSpPr>
                <a:spLocks noChangeShapeType="1"/>
              </p:cNvSpPr>
              <p:nvPr userDrawn="1"/>
            </p:nvSpPr>
            <p:spPr bwMode="auto">
              <a:xfrm>
                <a:off x="262564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5" name="Line 51">
                <a:extLst>
                  <a:ext uri="{FF2B5EF4-FFF2-40B4-BE49-F238E27FC236}">
                    <a16:creationId xmlns:a16="http://schemas.microsoft.com/office/drawing/2014/main" id="{B8E8462B-F715-42E6-9C65-36FFE4337D4E}"/>
                  </a:ext>
                </a:extLst>
              </p:cNvPr>
              <p:cNvSpPr>
                <a:spLocks noChangeShapeType="1"/>
              </p:cNvSpPr>
              <p:nvPr userDrawn="1"/>
            </p:nvSpPr>
            <p:spPr bwMode="auto">
              <a:xfrm>
                <a:off x="276963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6" name="Line 52">
                <a:extLst>
                  <a:ext uri="{FF2B5EF4-FFF2-40B4-BE49-F238E27FC236}">
                    <a16:creationId xmlns:a16="http://schemas.microsoft.com/office/drawing/2014/main" id="{D8F1D8BF-9549-4DB4-8539-54E7306FE4B2}"/>
                  </a:ext>
                </a:extLst>
              </p:cNvPr>
              <p:cNvSpPr>
                <a:spLocks noChangeShapeType="1"/>
              </p:cNvSpPr>
              <p:nvPr userDrawn="1"/>
            </p:nvSpPr>
            <p:spPr bwMode="auto">
              <a:xfrm>
                <a:off x="291362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7" name="Line 53">
                <a:extLst>
                  <a:ext uri="{FF2B5EF4-FFF2-40B4-BE49-F238E27FC236}">
                    <a16:creationId xmlns:a16="http://schemas.microsoft.com/office/drawing/2014/main" id="{21A8334C-E16F-4C67-A640-48814127DE18}"/>
                  </a:ext>
                </a:extLst>
              </p:cNvPr>
              <p:cNvSpPr>
                <a:spLocks noChangeShapeType="1"/>
              </p:cNvSpPr>
              <p:nvPr userDrawn="1"/>
            </p:nvSpPr>
            <p:spPr bwMode="auto">
              <a:xfrm>
                <a:off x="305762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8" name="Line 54">
                <a:extLst>
                  <a:ext uri="{FF2B5EF4-FFF2-40B4-BE49-F238E27FC236}">
                    <a16:creationId xmlns:a16="http://schemas.microsoft.com/office/drawing/2014/main" id="{87645081-3E3E-46BC-930C-6315E36C5EB3}"/>
                  </a:ext>
                </a:extLst>
              </p:cNvPr>
              <p:cNvSpPr>
                <a:spLocks noChangeShapeType="1"/>
              </p:cNvSpPr>
              <p:nvPr userDrawn="1"/>
            </p:nvSpPr>
            <p:spPr bwMode="auto">
              <a:xfrm>
                <a:off x="320161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9" name="Line 55">
                <a:extLst>
                  <a:ext uri="{FF2B5EF4-FFF2-40B4-BE49-F238E27FC236}">
                    <a16:creationId xmlns:a16="http://schemas.microsoft.com/office/drawing/2014/main" id="{A4BEC564-851D-4F58-80F1-6A0185EDAFE7}"/>
                  </a:ext>
                </a:extLst>
              </p:cNvPr>
              <p:cNvSpPr>
                <a:spLocks noChangeShapeType="1"/>
              </p:cNvSpPr>
              <p:nvPr userDrawn="1"/>
            </p:nvSpPr>
            <p:spPr bwMode="auto">
              <a:xfrm>
                <a:off x="334560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0" name="Line 56">
                <a:extLst>
                  <a:ext uri="{FF2B5EF4-FFF2-40B4-BE49-F238E27FC236}">
                    <a16:creationId xmlns:a16="http://schemas.microsoft.com/office/drawing/2014/main" id="{432A9BBC-9761-4CF7-8E8B-58C807DB482F}"/>
                  </a:ext>
                </a:extLst>
              </p:cNvPr>
              <p:cNvSpPr>
                <a:spLocks noChangeShapeType="1"/>
              </p:cNvSpPr>
              <p:nvPr userDrawn="1"/>
            </p:nvSpPr>
            <p:spPr bwMode="auto">
              <a:xfrm>
                <a:off x="348959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1" name="Line 57">
                <a:extLst>
                  <a:ext uri="{FF2B5EF4-FFF2-40B4-BE49-F238E27FC236}">
                    <a16:creationId xmlns:a16="http://schemas.microsoft.com/office/drawing/2014/main" id="{20A6B1C2-9D27-470D-A085-87FA71EAB4A1}"/>
                  </a:ext>
                </a:extLst>
              </p:cNvPr>
              <p:cNvSpPr>
                <a:spLocks noChangeShapeType="1"/>
              </p:cNvSpPr>
              <p:nvPr userDrawn="1"/>
            </p:nvSpPr>
            <p:spPr bwMode="auto">
              <a:xfrm>
                <a:off x="363358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2" name="Line 58">
                <a:extLst>
                  <a:ext uri="{FF2B5EF4-FFF2-40B4-BE49-F238E27FC236}">
                    <a16:creationId xmlns:a16="http://schemas.microsoft.com/office/drawing/2014/main" id="{F23207BF-AF0B-4F40-8B7A-C3F38848C909}"/>
                  </a:ext>
                </a:extLst>
              </p:cNvPr>
              <p:cNvSpPr>
                <a:spLocks noChangeShapeType="1"/>
              </p:cNvSpPr>
              <p:nvPr userDrawn="1"/>
            </p:nvSpPr>
            <p:spPr bwMode="auto">
              <a:xfrm>
                <a:off x="37775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3" name="Line 59">
                <a:extLst>
                  <a:ext uri="{FF2B5EF4-FFF2-40B4-BE49-F238E27FC236}">
                    <a16:creationId xmlns:a16="http://schemas.microsoft.com/office/drawing/2014/main" id="{26C53B7A-6B78-45F3-81B8-0C4A985F930E}"/>
                  </a:ext>
                </a:extLst>
              </p:cNvPr>
              <p:cNvSpPr>
                <a:spLocks noChangeShapeType="1"/>
              </p:cNvSpPr>
              <p:nvPr userDrawn="1"/>
            </p:nvSpPr>
            <p:spPr bwMode="auto">
              <a:xfrm>
                <a:off x="39215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4" name="Line 60">
                <a:extLst>
                  <a:ext uri="{FF2B5EF4-FFF2-40B4-BE49-F238E27FC236}">
                    <a16:creationId xmlns:a16="http://schemas.microsoft.com/office/drawing/2014/main" id="{EFE47F1C-76D7-41CA-9659-2A5E4423D6B4}"/>
                  </a:ext>
                </a:extLst>
              </p:cNvPr>
              <p:cNvSpPr>
                <a:spLocks noChangeShapeType="1"/>
              </p:cNvSpPr>
              <p:nvPr userDrawn="1"/>
            </p:nvSpPr>
            <p:spPr bwMode="auto">
              <a:xfrm>
                <a:off x="406555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5" name="Line 61">
                <a:extLst>
                  <a:ext uri="{FF2B5EF4-FFF2-40B4-BE49-F238E27FC236}">
                    <a16:creationId xmlns:a16="http://schemas.microsoft.com/office/drawing/2014/main" id="{64457307-026F-493B-ABF6-07B942375561}"/>
                  </a:ext>
                </a:extLst>
              </p:cNvPr>
              <p:cNvSpPr>
                <a:spLocks noChangeShapeType="1"/>
              </p:cNvSpPr>
              <p:nvPr userDrawn="1"/>
            </p:nvSpPr>
            <p:spPr bwMode="auto">
              <a:xfrm>
                <a:off x="420954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6" name="Line 62">
                <a:extLst>
                  <a:ext uri="{FF2B5EF4-FFF2-40B4-BE49-F238E27FC236}">
                    <a16:creationId xmlns:a16="http://schemas.microsoft.com/office/drawing/2014/main" id="{030B4BD7-7599-44B1-8074-D5431EC3F5EB}"/>
                  </a:ext>
                </a:extLst>
              </p:cNvPr>
              <p:cNvSpPr>
                <a:spLocks noChangeShapeType="1"/>
              </p:cNvSpPr>
              <p:nvPr userDrawn="1"/>
            </p:nvSpPr>
            <p:spPr bwMode="auto">
              <a:xfrm>
                <a:off x="435353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7" name="Line 63">
                <a:extLst>
                  <a:ext uri="{FF2B5EF4-FFF2-40B4-BE49-F238E27FC236}">
                    <a16:creationId xmlns:a16="http://schemas.microsoft.com/office/drawing/2014/main" id="{4595D81E-7D18-4885-B662-9E134883C21E}"/>
                  </a:ext>
                </a:extLst>
              </p:cNvPr>
              <p:cNvSpPr>
                <a:spLocks noChangeShapeType="1"/>
              </p:cNvSpPr>
              <p:nvPr userDrawn="1"/>
            </p:nvSpPr>
            <p:spPr bwMode="auto">
              <a:xfrm>
                <a:off x="449753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8" name="Line 64">
                <a:extLst>
                  <a:ext uri="{FF2B5EF4-FFF2-40B4-BE49-F238E27FC236}">
                    <a16:creationId xmlns:a16="http://schemas.microsoft.com/office/drawing/2014/main" id="{9D7EEAE3-EB7B-4CAB-8D29-74B01BF77DA7}"/>
                  </a:ext>
                </a:extLst>
              </p:cNvPr>
              <p:cNvSpPr>
                <a:spLocks noChangeShapeType="1"/>
              </p:cNvSpPr>
              <p:nvPr userDrawn="1"/>
            </p:nvSpPr>
            <p:spPr bwMode="auto">
              <a:xfrm>
                <a:off x="464152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9" name="Line 65">
                <a:extLst>
                  <a:ext uri="{FF2B5EF4-FFF2-40B4-BE49-F238E27FC236}">
                    <a16:creationId xmlns:a16="http://schemas.microsoft.com/office/drawing/2014/main" id="{0F246FB1-7AE4-4FC2-ADF0-AEC7C07561B7}"/>
                  </a:ext>
                </a:extLst>
              </p:cNvPr>
              <p:cNvSpPr>
                <a:spLocks noChangeShapeType="1"/>
              </p:cNvSpPr>
              <p:nvPr userDrawn="1"/>
            </p:nvSpPr>
            <p:spPr bwMode="auto">
              <a:xfrm>
                <a:off x="478551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0" name="Line 66">
                <a:extLst>
                  <a:ext uri="{FF2B5EF4-FFF2-40B4-BE49-F238E27FC236}">
                    <a16:creationId xmlns:a16="http://schemas.microsoft.com/office/drawing/2014/main" id="{F57F2CE7-B513-47B5-9D3D-A274C47CC757}"/>
                  </a:ext>
                </a:extLst>
              </p:cNvPr>
              <p:cNvSpPr>
                <a:spLocks noChangeShapeType="1"/>
              </p:cNvSpPr>
              <p:nvPr userDrawn="1"/>
            </p:nvSpPr>
            <p:spPr bwMode="auto">
              <a:xfrm>
                <a:off x="492950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1" name="Line 67">
                <a:extLst>
                  <a:ext uri="{FF2B5EF4-FFF2-40B4-BE49-F238E27FC236}">
                    <a16:creationId xmlns:a16="http://schemas.microsoft.com/office/drawing/2014/main" id="{9040D867-6020-46C6-8856-42B9EE18A29D}"/>
                  </a:ext>
                </a:extLst>
              </p:cNvPr>
              <p:cNvSpPr>
                <a:spLocks noChangeShapeType="1"/>
              </p:cNvSpPr>
              <p:nvPr userDrawn="1"/>
            </p:nvSpPr>
            <p:spPr bwMode="auto">
              <a:xfrm>
                <a:off x="507349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2" name="Line 68">
                <a:extLst>
                  <a:ext uri="{FF2B5EF4-FFF2-40B4-BE49-F238E27FC236}">
                    <a16:creationId xmlns:a16="http://schemas.microsoft.com/office/drawing/2014/main" id="{F353CD92-5CA1-4C0F-8661-E074AB491295}"/>
                  </a:ext>
                </a:extLst>
              </p:cNvPr>
              <p:cNvSpPr>
                <a:spLocks noChangeShapeType="1"/>
              </p:cNvSpPr>
              <p:nvPr userDrawn="1"/>
            </p:nvSpPr>
            <p:spPr bwMode="auto">
              <a:xfrm>
                <a:off x="521748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3" name="Line 69">
                <a:extLst>
                  <a:ext uri="{FF2B5EF4-FFF2-40B4-BE49-F238E27FC236}">
                    <a16:creationId xmlns:a16="http://schemas.microsoft.com/office/drawing/2014/main" id="{0D038A48-2468-4083-ABDA-2013B92143E0}"/>
                  </a:ext>
                </a:extLst>
              </p:cNvPr>
              <p:cNvSpPr>
                <a:spLocks noChangeShapeType="1"/>
              </p:cNvSpPr>
              <p:nvPr userDrawn="1"/>
            </p:nvSpPr>
            <p:spPr bwMode="auto">
              <a:xfrm>
                <a:off x="536147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4" name="Line 70">
                <a:extLst>
                  <a:ext uri="{FF2B5EF4-FFF2-40B4-BE49-F238E27FC236}">
                    <a16:creationId xmlns:a16="http://schemas.microsoft.com/office/drawing/2014/main" id="{BAF64418-9CE6-467B-8BF0-9E2B368CB22E}"/>
                  </a:ext>
                </a:extLst>
              </p:cNvPr>
              <p:cNvSpPr>
                <a:spLocks noChangeShapeType="1"/>
              </p:cNvSpPr>
              <p:nvPr userDrawn="1"/>
            </p:nvSpPr>
            <p:spPr bwMode="auto">
              <a:xfrm>
                <a:off x="564945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5" name="Line 71">
                <a:extLst>
                  <a:ext uri="{FF2B5EF4-FFF2-40B4-BE49-F238E27FC236}">
                    <a16:creationId xmlns:a16="http://schemas.microsoft.com/office/drawing/2014/main" id="{B08E98E2-2275-4757-AF6A-CEA7367028EB}"/>
                  </a:ext>
                </a:extLst>
              </p:cNvPr>
              <p:cNvSpPr>
                <a:spLocks noChangeShapeType="1"/>
              </p:cNvSpPr>
              <p:nvPr userDrawn="1"/>
            </p:nvSpPr>
            <p:spPr bwMode="auto">
              <a:xfrm>
                <a:off x="579344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6" name="Line 72">
                <a:extLst>
                  <a:ext uri="{FF2B5EF4-FFF2-40B4-BE49-F238E27FC236}">
                    <a16:creationId xmlns:a16="http://schemas.microsoft.com/office/drawing/2014/main" id="{BAF0F2BB-8D3E-4967-B761-CA8A2E97D03B}"/>
                  </a:ext>
                </a:extLst>
              </p:cNvPr>
              <p:cNvSpPr>
                <a:spLocks noChangeShapeType="1"/>
              </p:cNvSpPr>
              <p:nvPr userDrawn="1"/>
            </p:nvSpPr>
            <p:spPr bwMode="auto">
              <a:xfrm>
                <a:off x="593744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7" name="Line 73">
                <a:extLst>
                  <a:ext uri="{FF2B5EF4-FFF2-40B4-BE49-F238E27FC236}">
                    <a16:creationId xmlns:a16="http://schemas.microsoft.com/office/drawing/2014/main" id="{723DDDCA-6CF4-4716-9D83-57D409851449}"/>
                  </a:ext>
                </a:extLst>
              </p:cNvPr>
              <p:cNvSpPr>
                <a:spLocks noChangeShapeType="1"/>
              </p:cNvSpPr>
              <p:nvPr userDrawn="1"/>
            </p:nvSpPr>
            <p:spPr bwMode="auto">
              <a:xfrm>
                <a:off x="608143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8" name="Line 74">
                <a:extLst>
                  <a:ext uri="{FF2B5EF4-FFF2-40B4-BE49-F238E27FC236}">
                    <a16:creationId xmlns:a16="http://schemas.microsoft.com/office/drawing/2014/main" id="{AAEFDC64-D696-421A-A86D-9EB4A4E11CA5}"/>
                  </a:ext>
                </a:extLst>
              </p:cNvPr>
              <p:cNvSpPr>
                <a:spLocks noChangeShapeType="1"/>
              </p:cNvSpPr>
              <p:nvPr userDrawn="1"/>
            </p:nvSpPr>
            <p:spPr bwMode="auto">
              <a:xfrm>
                <a:off x="622542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9" name="Line 75">
                <a:extLst>
                  <a:ext uri="{FF2B5EF4-FFF2-40B4-BE49-F238E27FC236}">
                    <a16:creationId xmlns:a16="http://schemas.microsoft.com/office/drawing/2014/main" id="{18106B5D-9A4D-4E6A-B509-CCFE36E6471B}"/>
                  </a:ext>
                </a:extLst>
              </p:cNvPr>
              <p:cNvSpPr>
                <a:spLocks noChangeShapeType="1"/>
              </p:cNvSpPr>
              <p:nvPr userDrawn="1"/>
            </p:nvSpPr>
            <p:spPr bwMode="auto">
              <a:xfrm>
                <a:off x="636941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0" name="Line 76">
                <a:extLst>
                  <a:ext uri="{FF2B5EF4-FFF2-40B4-BE49-F238E27FC236}">
                    <a16:creationId xmlns:a16="http://schemas.microsoft.com/office/drawing/2014/main" id="{BAFB4B40-3FCF-47E4-9472-C68AA657A83A}"/>
                  </a:ext>
                </a:extLst>
              </p:cNvPr>
              <p:cNvSpPr>
                <a:spLocks noChangeShapeType="1"/>
              </p:cNvSpPr>
              <p:nvPr userDrawn="1"/>
            </p:nvSpPr>
            <p:spPr bwMode="auto">
              <a:xfrm>
                <a:off x="651340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1" name="Line 77">
                <a:extLst>
                  <a:ext uri="{FF2B5EF4-FFF2-40B4-BE49-F238E27FC236}">
                    <a16:creationId xmlns:a16="http://schemas.microsoft.com/office/drawing/2014/main" id="{91AC1E62-A671-457A-B999-A9AD01C32097}"/>
                  </a:ext>
                </a:extLst>
              </p:cNvPr>
              <p:cNvSpPr>
                <a:spLocks noChangeShapeType="1"/>
              </p:cNvSpPr>
              <p:nvPr userDrawn="1"/>
            </p:nvSpPr>
            <p:spPr bwMode="auto">
              <a:xfrm>
                <a:off x="665739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2" name="Line 78">
                <a:extLst>
                  <a:ext uri="{FF2B5EF4-FFF2-40B4-BE49-F238E27FC236}">
                    <a16:creationId xmlns:a16="http://schemas.microsoft.com/office/drawing/2014/main" id="{EEE965B0-C6E6-4518-86CD-63D4B7EBA880}"/>
                  </a:ext>
                </a:extLst>
              </p:cNvPr>
              <p:cNvSpPr>
                <a:spLocks noChangeShapeType="1"/>
              </p:cNvSpPr>
              <p:nvPr userDrawn="1"/>
            </p:nvSpPr>
            <p:spPr bwMode="auto">
              <a:xfrm>
                <a:off x="680138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3" name="Line 79">
                <a:extLst>
                  <a:ext uri="{FF2B5EF4-FFF2-40B4-BE49-F238E27FC236}">
                    <a16:creationId xmlns:a16="http://schemas.microsoft.com/office/drawing/2014/main" id="{24997377-0B31-44D1-B937-DB15718E3166}"/>
                  </a:ext>
                </a:extLst>
              </p:cNvPr>
              <p:cNvSpPr>
                <a:spLocks noChangeShapeType="1"/>
              </p:cNvSpPr>
              <p:nvPr userDrawn="1"/>
            </p:nvSpPr>
            <p:spPr bwMode="auto">
              <a:xfrm>
                <a:off x="694537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4" name="Line 80">
                <a:extLst>
                  <a:ext uri="{FF2B5EF4-FFF2-40B4-BE49-F238E27FC236}">
                    <a16:creationId xmlns:a16="http://schemas.microsoft.com/office/drawing/2014/main" id="{D9108AD2-FE21-4DFA-98C7-9987526429BF}"/>
                  </a:ext>
                </a:extLst>
              </p:cNvPr>
              <p:cNvSpPr>
                <a:spLocks noChangeShapeType="1"/>
              </p:cNvSpPr>
              <p:nvPr userDrawn="1"/>
            </p:nvSpPr>
            <p:spPr bwMode="auto">
              <a:xfrm>
                <a:off x="70893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5" name="Line 81">
                <a:extLst>
                  <a:ext uri="{FF2B5EF4-FFF2-40B4-BE49-F238E27FC236}">
                    <a16:creationId xmlns:a16="http://schemas.microsoft.com/office/drawing/2014/main" id="{1CA5C353-7840-45EE-863A-10C278F5A325}"/>
                  </a:ext>
                </a:extLst>
              </p:cNvPr>
              <p:cNvSpPr>
                <a:spLocks noChangeShapeType="1"/>
              </p:cNvSpPr>
              <p:nvPr userDrawn="1"/>
            </p:nvSpPr>
            <p:spPr bwMode="auto">
              <a:xfrm>
                <a:off x="723335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6" name="Line 82">
                <a:extLst>
                  <a:ext uri="{FF2B5EF4-FFF2-40B4-BE49-F238E27FC236}">
                    <a16:creationId xmlns:a16="http://schemas.microsoft.com/office/drawing/2014/main" id="{26AFC1F5-9DCD-49DE-9CC8-D9D4F6233EF8}"/>
                  </a:ext>
                </a:extLst>
              </p:cNvPr>
              <p:cNvSpPr>
                <a:spLocks noChangeShapeType="1"/>
              </p:cNvSpPr>
              <p:nvPr userDrawn="1"/>
            </p:nvSpPr>
            <p:spPr bwMode="auto">
              <a:xfrm>
                <a:off x="737735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7" name="Line 83">
                <a:extLst>
                  <a:ext uri="{FF2B5EF4-FFF2-40B4-BE49-F238E27FC236}">
                    <a16:creationId xmlns:a16="http://schemas.microsoft.com/office/drawing/2014/main" id="{14B32CED-A602-42D5-A3B1-8FF2269F4501}"/>
                  </a:ext>
                </a:extLst>
              </p:cNvPr>
              <p:cNvSpPr>
                <a:spLocks noChangeShapeType="1"/>
              </p:cNvSpPr>
              <p:nvPr userDrawn="1"/>
            </p:nvSpPr>
            <p:spPr bwMode="auto">
              <a:xfrm>
                <a:off x="752134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8" name="Line 84">
                <a:extLst>
                  <a:ext uri="{FF2B5EF4-FFF2-40B4-BE49-F238E27FC236}">
                    <a16:creationId xmlns:a16="http://schemas.microsoft.com/office/drawing/2014/main" id="{8898D64B-560A-4FE6-A65E-5FDEE2787597}"/>
                  </a:ext>
                </a:extLst>
              </p:cNvPr>
              <p:cNvSpPr>
                <a:spLocks noChangeShapeType="1"/>
              </p:cNvSpPr>
              <p:nvPr userDrawn="1"/>
            </p:nvSpPr>
            <p:spPr bwMode="auto">
              <a:xfrm>
                <a:off x="766533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9" name="Line 85">
                <a:extLst>
                  <a:ext uri="{FF2B5EF4-FFF2-40B4-BE49-F238E27FC236}">
                    <a16:creationId xmlns:a16="http://schemas.microsoft.com/office/drawing/2014/main" id="{DE3EB8DA-494D-48D7-9D5A-041A02840615}"/>
                  </a:ext>
                </a:extLst>
              </p:cNvPr>
              <p:cNvSpPr>
                <a:spLocks noChangeShapeType="1"/>
              </p:cNvSpPr>
              <p:nvPr userDrawn="1"/>
            </p:nvSpPr>
            <p:spPr bwMode="auto">
              <a:xfrm>
                <a:off x="780932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0" name="Line 86">
                <a:extLst>
                  <a:ext uri="{FF2B5EF4-FFF2-40B4-BE49-F238E27FC236}">
                    <a16:creationId xmlns:a16="http://schemas.microsoft.com/office/drawing/2014/main" id="{090115F5-7C62-42C7-915F-569C75B502BF}"/>
                  </a:ext>
                </a:extLst>
              </p:cNvPr>
              <p:cNvSpPr>
                <a:spLocks noChangeShapeType="1"/>
              </p:cNvSpPr>
              <p:nvPr userDrawn="1"/>
            </p:nvSpPr>
            <p:spPr bwMode="auto">
              <a:xfrm>
                <a:off x="795331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1" name="Line 87">
                <a:extLst>
                  <a:ext uri="{FF2B5EF4-FFF2-40B4-BE49-F238E27FC236}">
                    <a16:creationId xmlns:a16="http://schemas.microsoft.com/office/drawing/2014/main" id="{07150042-95BE-4CDF-8FFB-4CB35B404708}"/>
                  </a:ext>
                </a:extLst>
              </p:cNvPr>
              <p:cNvSpPr>
                <a:spLocks noChangeShapeType="1"/>
              </p:cNvSpPr>
              <p:nvPr userDrawn="1"/>
            </p:nvSpPr>
            <p:spPr bwMode="auto">
              <a:xfrm>
                <a:off x="809730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2" name="Line 88">
                <a:extLst>
                  <a:ext uri="{FF2B5EF4-FFF2-40B4-BE49-F238E27FC236}">
                    <a16:creationId xmlns:a16="http://schemas.microsoft.com/office/drawing/2014/main" id="{4D5B66A5-264B-4795-ADBD-502ED4E9C0E0}"/>
                  </a:ext>
                </a:extLst>
              </p:cNvPr>
              <p:cNvSpPr>
                <a:spLocks noChangeShapeType="1"/>
              </p:cNvSpPr>
              <p:nvPr userDrawn="1"/>
            </p:nvSpPr>
            <p:spPr bwMode="auto">
              <a:xfrm>
                <a:off x="824129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3" name="Line 89">
                <a:extLst>
                  <a:ext uri="{FF2B5EF4-FFF2-40B4-BE49-F238E27FC236}">
                    <a16:creationId xmlns:a16="http://schemas.microsoft.com/office/drawing/2014/main" id="{24BF882A-B84D-4511-B50C-111B07E51870}"/>
                  </a:ext>
                </a:extLst>
              </p:cNvPr>
              <p:cNvSpPr>
                <a:spLocks noChangeShapeType="1"/>
              </p:cNvSpPr>
              <p:nvPr userDrawn="1"/>
            </p:nvSpPr>
            <p:spPr bwMode="auto">
              <a:xfrm>
                <a:off x="838528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4" name="Line 90">
                <a:extLst>
                  <a:ext uri="{FF2B5EF4-FFF2-40B4-BE49-F238E27FC236}">
                    <a16:creationId xmlns:a16="http://schemas.microsoft.com/office/drawing/2014/main" id="{E5B34C9D-6C85-473E-B998-6581E2216D0E}"/>
                  </a:ext>
                </a:extLst>
              </p:cNvPr>
              <p:cNvSpPr>
                <a:spLocks noChangeShapeType="1"/>
              </p:cNvSpPr>
              <p:nvPr userDrawn="1"/>
            </p:nvSpPr>
            <p:spPr bwMode="auto">
              <a:xfrm>
                <a:off x="852927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5" name="Line 91">
                <a:extLst>
                  <a:ext uri="{FF2B5EF4-FFF2-40B4-BE49-F238E27FC236}">
                    <a16:creationId xmlns:a16="http://schemas.microsoft.com/office/drawing/2014/main" id="{44595B99-1CD9-464F-88A0-268D2EA0DDAF}"/>
                  </a:ext>
                </a:extLst>
              </p:cNvPr>
              <p:cNvSpPr>
                <a:spLocks noChangeShapeType="1"/>
              </p:cNvSpPr>
              <p:nvPr userDrawn="1"/>
            </p:nvSpPr>
            <p:spPr bwMode="auto">
              <a:xfrm>
                <a:off x="867326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6" name="Line 92">
                <a:extLst>
                  <a:ext uri="{FF2B5EF4-FFF2-40B4-BE49-F238E27FC236}">
                    <a16:creationId xmlns:a16="http://schemas.microsoft.com/office/drawing/2014/main" id="{EF9327C4-BC85-4DF3-9D0C-DF77C23C79C2}"/>
                  </a:ext>
                </a:extLst>
              </p:cNvPr>
              <p:cNvSpPr>
                <a:spLocks noChangeShapeType="1"/>
              </p:cNvSpPr>
              <p:nvPr userDrawn="1"/>
            </p:nvSpPr>
            <p:spPr bwMode="auto">
              <a:xfrm>
                <a:off x="881726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7" name="Line 93">
                <a:extLst>
                  <a:ext uri="{FF2B5EF4-FFF2-40B4-BE49-F238E27FC236}">
                    <a16:creationId xmlns:a16="http://schemas.microsoft.com/office/drawing/2014/main" id="{C52B8491-D39D-4464-9861-2C3197ED8FB1}"/>
                  </a:ext>
                </a:extLst>
              </p:cNvPr>
              <p:cNvSpPr>
                <a:spLocks noChangeShapeType="1"/>
              </p:cNvSpPr>
              <p:nvPr userDrawn="1"/>
            </p:nvSpPr>
            <p:spPr bwMode="auto">
              <a:xfrm>
                <a:off x="896125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8" name="Line 94">
                <a:extLst>
                  <a:ext uri="{FF2B5EF4-FFF2-40B4-BE49-F238E27FC236}">
                    <a16:creationId xmlns:a16="http://schemas.microsoft.com/office/drawing/2014/main" id="{F3C1B3B6-065E-4FA1-924E-4932FA75F3EC}"/>
                  </a:ext>
                </a:extLst>
              </p:cNvPr>
              <p:cNvSpPr>
                <a:spLocks noChangeShapeType="1"/>
              </p:cNvSpPr>
              <p:nvPr userDrawn="1"/>
            </p:nvSpPr>
            <p:spPr bwMode="auto">
              <a:xfrm>
                <a:off x="910524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9" name="Line 95">
                <a:extLst>
                  <a:ext uri="{FF2B5EF4-FFF2-40B4-BE49-F238E27FC236}">
                    <a16:creationId xmlns:a16="http://schemas.microsoft.com/office/drawing/2014/main" id="{30A7F764-5474-4681-ADEE-195CCB1CDA90}"/>
                  </a:ext>
                </a:extLst>
              </p:cNvPr>
              <p:cNvSpPr>
                <a:spLocks noChangeShapeType="1"/>
              </p:cNvSpPr>
              <p:nvPr userDrawn="1"/>
            </p:nvSpPr>
            <p:spPr bwMode="auto">
              <a:xfrm>
                <a:off x="924923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0" name="Line 96">
                <a:extLst>
                  <a:ext uri="{FF2B5EF4-FFF2-40B4-BE49-F238E27FC236}">
                    <a16:creationId xmlns:a16="http://schemas.microsoft.com/office/drawing/2014/main" id="{3B41F62B-F78D-4258-B192-ED82846047B7}"/>
                  </a:ext>
                </a:extLst>
              </p:cNvPr>
              <p:cNvSpPr>
                <a:spLocks noChangeShapeType="1"/>
              </p:cNvSpPr>
              <p:nvPr userDrawn="1"/>
            </p:nvSpPr>
            <p:spPr bwMode="auto">
              <a:xfrm>
                <a:off x="939322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1" name="Line 97">
                <a:extLst>
                  <a:ext uri="{FF2B5EF4-FFF2-40B4-BE49-F238E27FC236}">
                    <a16:creationId xmlns:a16="http://schemas.microsoft.com/office/drawing/2014/main" id="{2DC9E165-C10D-4D83-9EF1-A5082CA9ACAE}"/>
                  </a:ext>
                </a:extLst>
              </p:cNvPr>
              <p:cNvSpPr>
                <a:spLocks noChangeShapeType="1"/>
              </p:cNvSpPr>
              <p:nvPr userDrawn="1"/>
            </p:nvSpPr>
            <p:spPr bwMode="auto">
              <a:xfrm>
                <a:off x="953721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2" name="Line 98">
                <a:extLst>
                  <a:ext uri="{FF2B5EF4-FFF2-40B4-BE49-F238E27FC236}">
                    <a16:creationId xmlns:a16="http://schemas.microsoft.com/office/drawing/2014/main" id="{4C420AD3-BC41-430F-A995-2E86A183D761}"/>
                  </a:ext>
                </a:extLst>
              </p:cNvPr>
              <p:cNvSpPr>
                <a:spLocks noChangeShapeType="1"/>
              </p:cNvSpPr>
              <p:nvPr userDrawn="1"/>
            </p:nvSpPr>
            <p:spPr bwMode="auto">
              <a:xfrm>
                <a:off x="968120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3" name="Line 99">
                <a:extLst>
                  <a:ext uri="{FF2B5EF4-FFF2-40B4-BE49-F238E27FC236}">
                    <a16:creationId xmlns:a16="http://schemas.microsoft.com/office/drawing/2014/main" id="{7D129CCC-152F-4AB2-AE1B-A27D9C38917B}"/>
                  </a:ext>
                </a:extLst>
              </p:cNvPr>
              <p:cNvSpPr>
                <a:spLocks noChangeShapeType="1"/>
              </p:cNvSpPr>
              <p:nvPr userDrawn="1"/>
            </p:nvSpPr>
            <p:spPr bwMode="auto">
              <a:xfrm>
                <a:off x="11857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4" name="Line 100">
                <a:extLst>
                  <a:ext uri="{FF2B5EF4-FFF2-40B4-BE49-F238E27FC236}">
                    <a16:creationId xmlns:a16="http://schemas.microsoft.com/office/drawing/2014/main" id="{6BA0EE88-775D-4DED-AAA9-0F84326588B0}"/>
                  </a:ext>
                </a:extLst>
              </p:cNvPr>
              <p:cNvSpPr>
                <a:spLocks noChangeShapeType="1"/>
              </p:cNvSpPr>
              <p:nvPr userDrawn="1"/>
            </p:nvSpPr>
            <p:spPr bwMode="auto">
              <a:xfrm>
                <a:off x="982519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5" name="Line 103">
                <a:extLst>
                  <a:ext uri="{FF2B5EF4-FFF2-40B4-BE49-F238E27FC236}">
                    <a16:creationId xmlns:a16="http://schemas.microsoft.com/office/drawing/2014/main" id="{1B7CC1FA-EF48-429B-800A-C666B45F97D7}"/>
                  </a:ext>
                </a:extLst>
              </p:cNvPr>
              <p:cNvSpPr>
                <a:spLocks noChangeShapeType="1"/>
              </p:cNvSpPr>
              <p:nvPr userDrawn="1"/>
            </p:nvSpPr>
            <p:spPr bwMode="auto">
              <a:xfrm>
                <a:off x="5505467" y="613151"/>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6" name="Line 99">
                <a:extLst>
                  <a:ext uri="{FF2B5EF4-FFF2-40B4-BE49-F238E27FC236}">
                    <a16:creationId xmlns:a16="http://schemas.microsoft.com/office/drawing/2014/main" id="{C39D7A7B-875D-43E7-AA15-D0D41D5A20AC}"/>
                  </a:ext>
                </a:extLst>
              </p:cNvPr>
              <p:cNvSpPr>
                <a:spLocks noChangeShapeType="1"/>
              </p:cNvSpPr>
              <p:nvPr userDrawn="1"/>
            </p:nvSpPr>
            <p:spPr bwMode="auto">
              <a:xfrm>
                <a:off x="104174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7" name="Line 99">
                <a:extLst>
                  <a:ext uri="{FF2B5EF4-FFF2-40B4-BE49-F238E27FC236}">
                    <a16:creationId xmlns:a16="http://schemas.microsoft.com/office/drawing/2014/main" id="{4A221A8F-AA8C-429F-99F2-D9ACCFDE2C97}"/>
                  </a:ext>
                </a:extLst>
              </p:cNvPr>
              <p:cNvSpPr>
                <a:spLocks noChangeShapeType="1"/>
              </p:cNvSpPr>
              <p:nvPr userDrawn="1"/>
            </p:nvSpPr>
            <p:spPr bwMode="auto">
              <a:xfrm>
                <a:off x="89775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8" name="Line 100">
                <a:extLst>
                  <a:ext uri="{FF2B5EF4-FFF2-40B4-BE49-F238E27FC236}">
                    <a16:creationId xmlns:a16="http://schemas.microsoft.com/office/drawing/2014/main" id="{1B79F200-A8BA-489D-9E77-C350590CE1E3}"/>
                  </a:ext>
                </a:extLst>
              </p:cNvPr>
              <p:cNvSpPr>
                <a:spLocks noChangeShapeType="1"/>
              </p:cNvSpPr>
              <p:nvPr userDrawn="1"/>
            </p:nvSpPr>
            <p:spPr bwMode="auto">
              <a:xfrm>
                <a:off x="996919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9" name="Line 99">
                <a:extLst>
                  <a:ext uri="{FF2B5EF4-FFF2-40B4-BE49-F238E27FC236}">
                    <a16:creationId xmlns:a16="http://schemas.microsoft.com/office/drawing/2014/main" id="{9A9BC62E-DEA8-496F-9E8B-1B999891A049}"/>
                  </a:ext>
                </a:extLst>
              </p:cNvPr>
              <p:cNvSpPr>
                <a:spLocks noChangeShapeType="1"/>
              </p:cNvSpPr>
              <p:nvPr userDrawn="1"/>
            </p:nvSpPr>
            <p:spPr bwMode="auto">
              <a:xfrm>
                <a:off x="32179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0" name="Line 99">
                <a:extLst>
                  <a:ext uri="{FF2B5EF4-FFF2-40B4-BE49-F238E27FC236}">
                    <a16:creationId xmlns:a16="http://schemas.microsoft.com/office/drawing/2014/main" id="{BC335BF3-4274-4A7A-B852-B31B51C45ABF}"/>
                  </a:ext>
                </a:extLst>
              </p:cNvPr>
              <p:cNvSpPr>
                <a:spLocks noChangeShapeType="1"/>
              </p:cNvSpPr>
              <p:nvPr userDrawn="1"/>
            </p:nvSpPr>
            <p:spPr bwMode="auto">
              <a:xfrm>
                <a:off x="17780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1" name="Line 99">
                <a:extLst>
                  <a:ext uri="{FF2B5EF4-FFF2-40B4-BE49-F238E27FC236}">
                    <a16:creationId xmlns:a16="http://schemas.microsoft.com/office/drawing/2014/main" id="{940DEF4C-4D14-40D8-A28C-36C47C1FFE43}"/>
                  </a:ext>
                </a:extLst>
              </p:cNvPr>
              <p:cNvSpPr>
                <a:spLocks noChangeShapeType="1"/>
              </p:cNvSpPr>
              <p:nvPr userDrawn="1"/>
            </p:nvSpPr>
            <p:spPr bwMode="auto">
              <a:xfrm>
                <a:off x="60977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2" name="Line 99">
                <a:extLst>
                  <a:ext uri="{FF2B5EF4-FFF2-40B4-BE49-F238E27FC236}">
                    <a16:creationId xmlns:a16="http://schemas.microsoft.com/office/drawing/2014/main" id="{71D8B819-6FF4-4244-975C-DF2F219F8F3F}"/>
                  </a:ext>
                </a:extLst>
              </p:cNvPr>
              <p:cNvSpPr>
                <a:spLocks noChangeShapeType="1"/>
              </p:cNvSpPr>
              <p:nvPr userDrawn="1"/>
            </p:nvSpPr>
            <p:spPr bwMode="auto">
              <a:xfrm>
                <a:off x="46578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3" name="Line 99">
                <a:extLst>
                  <a:ext uri="{FF2B5EF4-FFF2-40B4-BE49-F238E27FC236}">
                    <a16:creationId xmlns:a16="http://schemas.microsoft.com/office/drawing/2014/main" id="{29ADFD8F-4616-40E9-BE5A-9A5DDF4C845E}"/>
                  </a:ext>
                </a:extLst>
              </p:cNvPr>
              <p:cNvSpPr>
                <a:spLocks noChangeShapeType="1"/>
              </p:cNvSpPr>
              <p:nvPr userDrawn="1"/>
            </p:nvSpPr>
            <p:spPr bwMode="auto">
              <a:xfrm>
                <a:off x="75376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4" name="Line 100">
                <a:extLst>
                  <a:ext uri="{FF2B5EF4-FFF2-40B4-BE49-F238E27FC236}">
                    <a16:creationId xmlns:a16="http://schemas.microsoft.com/office/drawing/2014/main" id="{C8F65069-8B3E-410E-BFB0-329AB5A58C49}"/>
                  </a:ext>
                </a:extLst>
              </p:cNvPr>
              <p:cNvSpPr>
                <a:spLocks noChangeShapeType="1"/>
              </p:cNvSpPr>
              <p:nvPr userDrawn="1"/>
            </p:nvSpPr>
            <p:spPr bwMode="auto">
              <a:xfrm>
                <a:off x="101136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5" name="Line 100">
                <a:extLst>
                  <a:ext uri="{FF2B5EF4-FFF2-40B4-BE49-F238E27FC236}">
                    <a16:creationId xmlns:a16="http://schemas.microsoft.com/office/drawing/2014/main" id="{3957CFDD-1A24-41AD-AC46-02B96736D4F9}"/>
                  </a:ext>
                </a:extLst>
              </p:cNvPr>
              <p:cNvSpPr>
                <a:spLocks noChangeShapeType="1"/>
              </p:cNvSpPr>
              <p:nvPr userDrawn="1"/>
            </p:nvSpPr>
            <p:spPr bwMode="auto">
              <a:xfrm>
                <a:off x="102580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6" name="Line 100">
                <a:extLst>
                  <a:ext uri="{FF2B5EF4-FFF2-40B4-BE49-F238E27FC236}">
                    <a16:creationId xmlns:a16="http://schemas.microsoft.com/office/drawing/2014/main" id="{A64D2D0B-0CD8-4B73-9AA1-49902EB1BFD3}"/>
                  </a:ext>
                </a:extLst>
              </p:cNvPr>
              <p:cNvSpPr>
                <a:spLocks noChangeShapeType="1"/>
              </p:cNvSpPr>
              <p:nvPr userDrawn="1"/>
            </p:nvSpPr>
            <p:spPr bwMode="auto">
              <a:xfrm>
                <a:off x="104020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7" name="Line 100">
                <a:extLst>
                  <a:ext uri="{FF2B5EF4-FFF2-40B4-BE49-F238E27FC236}">
                    <a16:creationId xmlns:a16="http://schemas.microsoft.com/office/drawing/2014/main" id="{6AB7AC07-4830-4DE3-B49F-37FAA2CE1C05}"/>
                  </a:ext>
                </a:extLst>
              </p:cNvPr>
              <p:cNvSpPr>
                <a:spLocks noChangeShapeType="1"/>
              </p:cNvSpPr>
              <p:nvPr userDrawn="1"/>
            </p:nvSpPr>
            <p:spPr bwMode="auto">
              <a:xfrm>
                <a:off x="105460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spTree>
    <p:extLst>
      <p:ext uri="{BB962C8B-B14F-4D97-AF65-F5344CB8AC3E}">
        <p14:creationId xmlns:p14="http://schemas.microsoft.com/office/powerpoint/2010/main" val="80610668"/>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hf sldNum="0" hdr="0" ftr="0" dt="0"/>
  <p:txStyles>
    <p:titleStyle>
      <a:lvl1pPr algn="ctr" defTabSz="2634494" rtl="0" eaLnBrk="1" latinLnBrk="0" hangingPunct="1">
        <a:lnSpc>
          <a:spcPct val="90000"/>
        </a:lnSpc>
        <a:spcBef>
          <a:spcPct val="0"/>
        </a:spcBef>
        <a:buNone/>
        <a:defRPr kumimoji="1" sz="12678" kern="1200">
          <a:solidFill>
            <a:schemeClr val="tx1"/>
          </a:solidFill>
          <a:latin typeface="+mj-lt"/>
          <a:ea typeface="+mj-ea"/>
          <a:cs typeface="+mj-cs"/>
        </a:defRPr>
      </a:lvl1pPr>
    </p:titleStyle>
    <p:bodyStyle>
      <a:lvl1pPr marL="0" indent="0" algn="ctr" defTabSz="2634494" rtl="0" eaLnBrk="1" latinLnBrk="0" hangingPunct="1">
        <a:lnSpc>
          <a:spcPct val="90000"/>
        </a:lnSpc>
        <a:spcBef>
          <a:spcPts val="2879"/>
        </a:spcBef>
        <a:buFontTx/>
        <a:buNone/>
        <a:defRPr kumimoji="1" sz="8066" kern="1200">
          <a:solidFill>
            <a:schemeClr val="tx1"/>
          </a:solidFill>
          <a:latin typeface="+mn-lt"/>
          <a:ea typeface="+mn-ea"/>
          <a:cs typeface="+mn-cs"/>
        </a:defRPr>
      </a:lvl1pPr>
      <a:lvl2pPr marL="0" indent="0" algn="l" defTabSz="2634494" rtl="0" eaLnBrk="1" latinLnBrk="0" hangingPunct="1">
        <a:lnSpc>
          <a:spcPct val="90000"/>
        </a:lnSpc>
        <a:spcBef>
          <a:spcPts val="1440"/>
        </a:spcBef>
        <a:buFontTx/>
        <a:buNone/>
        <a:defRPr kumimoji="1" sz="6916" kern="1200">
          <a:solidFill>
            <a:schemeClr val="tx1"/>
          </a:solidFill>
          <a:latin typeface="+mn-lt"/>
          <a:ea typeface="+mn-ea"/>
          <a:cs typeface="+mn-cs"/>
        </a:defRPr>
      </a:lvl2pPr>
      <a:lvl3pPr marL="0" indent="0" algn="l" defTabSz="2634494" rtl="0" eaLnBrk="1" latinLnBrk="0" hangingPunct="1">
        <a:lnSpc>
          <a:spcPct val="90000"/>
        </a:lnSpc>
        <a:spcBef>
          <a:spcPts val="1440"/>
        </a:spcBef>
        <a:buFontTx/>
        <a:buNone/>
        <a:defRPr kumimoji="1" sz="5764" kern="1200">
          <a:solidFill>
            <a:schemeClr val="tx1"/>
          </a:solidFill>
          <a:latin typeface="+mn-lt"/>
          <a:ea typeface="+mn-ea"/>
          <a:cs typeface="+mn-cs"/>
        </a:defRPr>
      </a:lvl3pPr>
      <a:lvl4pPr marL="0" indent="0" algn="l" defTabSz="2634494" rtl="0" eaLnBrk="1" latinLnBrk="0" hangingPunct="1">
        <a:lnSpc>
          <a:spcPct val="90000"/>
        </a:lnSpc>
        <a:spcBef>
          <a:spcPts val="1440"/>
        </a:spcBef>
        <a:buFontTx/>
        <a:buNone/>
        <a:defRPr kumimoji="1" sz="5187" kern="1200">
          <a:solidFill>
            <a:schemeClr val="tx1"/>
          </a:solidFill>
          <a:latin typeface="+mn-lt"/>
          <a:ea typeface="+mn-ea"/>
          <a:cs typeface="+mn-cs"/>
        </a:defRPr>
      </a:lvl4pPr>
      <a:lvl5pPr marL="0" indent="0" algn="l" defTabSz="2634494" rtl="0" eaLnBrk="1" latinLnBrk="0" hangingPunct="1">
        <a:lnSpc>
          <a:spcPct val="90000"/>
        </a:lnSpc>
        <a:spcBef>
          <a:spcPts val="1440"/>
        </a:spcBef>
        <a:buFontTx/>
        <a:buNone/>
        <a:defRPr kumimoji="1" sz="5187" kern="1200">
          <a:solidFill>
            <a:schemeClr val="tx1"/>
          </a:solidFill>
          <a:latin typeface="+mn-lt"/>
          <a:ea typeface="+mn-ea"/>
          <a:cs typeface="+mn-cs"/>
        </a:defRPr>
      </a:lvl5pPr>
      <a:lvl6pPr marL="7244858"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6pPr>
      <a:lvl7pPr marL="8562105"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7pPr>
      <a:lvl8pPr marL="9879352"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8pPr>
      <a:lvl9pPr marL="11196599" indent="-658623" algn="l" defTabSz="2634494" rtl="0" eaLnBrk="1" latinLnBrk="0" hangingPunct="1">
        <a:lnSpc>
          <a:spcPct val="90000"/>
        </a:lnSpc>
        <a:spcBef>
          <a:spcPts val="1440"/>
        </a:spcBef>
        <a:buFont typeface="Arial" panose="020B0604020202020204" pitchFamily="34" charset="0"/>
        <a:buChar char="•"/>
        <a:defRPr kumimoji="1" sz="5187" kern="1200">
          <a:solidFill>
            <a:schemeClr val="tx1"/>
          </a:solidFill>
          <a:latin typeface="+mn-lt"/>
          <a:ea typeface="+mn-ea"/>
          <a:cs typeface="+mn-cs"/>
        </a:defRPr>
      </a:lvl9pPr>
    </p:bodyStyle>
    <p:otherStyle>
      <a:defPPr>
        <a:defRPr lang="ja-JP"/>
      </a:defPPr>
      <a:lvl1pPr marL="0" algn="l" defTabSz="2634494" rtl="0" eaLnBrk="1" latinLnBrk="0" hangingPunct="1">
        <a:defRPr kumimoji="1" sz="5187" kern="1200">
          <a:solidFill>
            <a:schemeClr val="tx1"/>
          </a:solidFill>
          <a:latin typeface="+mn-lt"/>
          <a:ea typeface="+mn-ea"/>
          <a:cs typeface="+mn-cs"/>
        </a:defRPr>
      </a:lvl1pPr>
      <a:lvl2pPr marL="1317247" algn="l" defTabSz="2634494" rtl="0" eaLnBrk="1" latinLnBrk="0" hangingPunct="1">
        <a:defRPr kumimoji="1" sz="5187" kern="1200">
          <a:solidFill>
            <a:schemeClr val="tx1"/>
          </a:solidFill>
          <a:latin typeface="+mn-lt"/>
          <a:ea typeface="+mn-ea"/>
          <a:cs typeface="+mn-cs"/>
        </a:defRPr>
      </a:lvl2pPr>
      <a:lvl3pPr marL="2634494" algn="l" defTabSz="2634494" rtl="0" eaLnBrk="1" latinLnBrk="0" hangingPunct="1">
        <a:defRPr kumimoji="1" sz="5187" kern="1200">
          <a:solidFill>
            <a:schemeClr val="tx1"/>
          </a:solidFill>
          <a:latin typeface="+mn-lt"/>
          <a:ea typeface="+mn-ea"/>
          <a:cs typeface="+mn-cs"/>
        </a:defRPr>
      </a:lvl3pPr>
      <a:lvl4pPr marL="3951741" algn="l" defTabSz="2634494" rtl="0" eaLnBrk="1" latinLnBrk="0" hangingPunct="1">
        <a:defRPr kumimoji="1" sz="5187" kern="1200">
          <a:solidFill>
            <a:schemeClr val="tx1"/>
          </a:solidFill>
          <a:latin typeface="+mn-lt"/>
          <a:ea typeface="+mn-ea"/>
          <a:cs typeface="+mn-cs"/>
        </a:defRPr>
      </a:lvl4pPr>
      <a:lvl5pPr marL="5268988" algn="l" defTabSz="2634494" rtl="0" eaLnBrk="1" latinLnBrk="0" hangingPunct="1">
        <a:defRPr kumimoji="1" sz="5187" kern="1200">
          <a:solidFill>
            <a:schemeClr val="tx1"/>
          </a:solidFill>
          <a:latin typeface="+mn-lt"/>
          <a:ea typeface="+mn-ea"/>
          <a:cs typeface="+mn-cs"/>
        </a:defRPr>
      </a:lvl5pPr>
      <a:lvl6pPr marL="6586235" algn="l" defTabSz="2634494" rtl="0" eaLnBrk="1" latinLnBrk="0" hangingPunct="1">
        <a:defRPr kumimoji="1" sz="5187" kern="1200">
          <a:solidFill>
            <a:schemeClr val="tx1"/>
          </a:solidFill>
          <a:latin typeface="+mn-lt"/>
          <a:ea typeface="+mn-ea"/>
          <a:cs typeface="+mn-cs"/>
        </a:defRPr>
      </a:lvl6pPr>
      <a:lvl7pPr marL="7903482" algn="l" defTabSz="2634494" rtl="0" eaLnBrk="1" latinLnBrk="0" hangingPunct="1">
        <a:defRPr kumimoji="1" sz="5187" kern="1200">
          <a:solidFill>
            <a:schemeClr val="tx1"/>
          </a:solidFill>
          <a:latin typeface="+mn-lt"/>
          <a:ea typeface="+mn-ea"/>
          <a:cs typeface="+mn-cs"/>
        </a:defRPr>
      </a:lvl7pPr>
      <a:lvl8pPr marL="9220729" algn="l" defTabSz="2634494" rtl="0" eaLnBrk="1" latinLnBrk="0" hangingPunct="1">
        <a:defRPr kumimoji="1" sz="5187" kern="1200">
          <a:solidFill>
            <a:schemeClr val="tx1"/>
          </a:solidFill>
          <a:latin typeface="+mn-lt"/>
          <a:ea typeface="+mn-ea"/>
          <a:cs typeface="+mn-cs"/>
        </a:defRPr>
      </a:lvl8pPr>
      <a:lvl9pPr marL="10537973" algn="l" defTabSz="2634494" rtl="0" eaLnBrk="1" latinLnBrk="0" hangingPunct="1">
        <a:defRPr kumimoji="1" sz="5187"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290" userDrawn="1">
          <p15:clr>
            <a:srgbClr val="F26B43"/>
          </p15:clr>
        </p15:guide>
        <p15:guide id="2" orient="horz" pos="14861" userDrawn="1">
          <p15:clr>
            <a:srgbClr val="F26B43"/>
          </p15:clr>
        </p15:guide>
        <p15:guide id="3" orient="horz" pos="137" userDrawn="1">
          <p15:clr>
            <a:srgbClr val="F26B43"/>
          </p15:clr>
        </p15:guide>
        <p15:guide id="4" orient="horz" pos="29016" userDrawn="1">
          <p15:clr>
            <a:srgbClr val="F26B43"/>
          </p15:clr>
        </p15:guide>
        <p15:guide id="5" pos="20272" userDrawn="1">
          <p15:clr>
            <a:srgbClr val="F26B43"/>
          </p15:clr>
        </p15:guide>
        <p15:guide id="6" pos="312"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ja-JP" altLang="en-US"/>
              <a:t>マスター タイトルの書式設定</a:t>
            </a:r>
            <a:endParaRPr lang="en-US"/>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75000"/>
                  </a:schemeClr>
                </a:solidFill>
              </a:defRPr>
            </a:lvl1pPr>
          </a:lstStyle>
          <a:p>
            <a:fld id="{C764DE79-268F-4C1A-8933-263129D2AF90}" type="datetimeFigureOut">
              <a:rPr lang="en-US" dirty="0"/>
              <a:t>8/4/2026</a:t>
            </a:fld>
            <a:endParaRPr lang="en-US"/>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75000"/>
                  </a:schemeClr>
                </a:solidFill>
              </a:defRPr>
            </a:lvl1pPr>
          </a:lstStyle>
          <a:p>
            <a:fld id="{48F63A3B-78C7-47BE-AE5E-E10140E04643}" type="slidenum">
              <a:rPr lang="en-US" dirty="0"/>
              <a:t>‹#›</a:t>
            </a:fld>
            <a:endParaRPr lang="en-US"/>
          </a:p>
        </p:txBody>
      </p:sp>
      <p:grpSp>
        <p:nvGrpSpPr>
          <p:cNvPr id="7" name="グループ化 6">
            <a:extLst>
              <a:ext uri="{FF2B5EF4-FFF2-40B4-BE49-F238E27FC236}">
                <a16:creationId xmlns:a16="http://schemas.microsoft.com/office/drawing/2014/main" id="{380B7926-0A1B-5A28-2206-A61F8BB9A73B}"/>
              </a:ext>
            </a:extLst>
          </p:cNvPr>
          <p:cNvGrpSpPr/>
          <p:nvPr userDrawn="1"/>
        </p:nvGrpSpPr>
        <p:grpSpPr>
          <a:xfrm>
            <a:off x="458082" y="5903390"/>
            <a:ext cx="29359056" cy="35884676"/>
            <a:chOff x="177800" y="1042608"/>
            <a:chExt cx="10368269" cy="6337679"/>
          </a:xfrm>
        </p:grpSpPr>
        <p:grpSp>
          <p:nvGrpSpPr>
            <p:cNvPr id="8" name="グループ化 7">
              <a:extLst>
                <a:ext uri="{FF2B5EF4-FFF2-40B4-BE49-F238E27FC236}">
                  <a16:creationId xmlns:a16="http://schemas.microsoft.com/office/drawing/2014/main" id="{1967666F-7883-F835-C165-ADE91E2929D5}"/>
                </a:ext>
              </a:extLst>
            </p:cNvPr>
            <p:cNvGrpSpPr/>
            <p:nvPr userDrawn="1"/>
          </p:nvGrpSpPr>
          <p:grpSpPr>
            <a:xfrm>
              <a:off x="178075" y="1044950"/>
              <a:ext cx="10367994" cy="6335337"/>
              <a:chOff x="178074" y="1044950"/>
              <a:chExt cx="10656433" cy="6335337"/>
            </a:xfrm>
          </p:grpSpPr>
          <p:sp>
            <p:nvSpPr>
              <p:cNvPr id="83" name="Line 4">
                <a:extLst>
                  <a:ext uri="{FF2B5EF4-FFF2-40B4-BE49-F238E27FC236}">
                    <a16:creationId xmlns:a16="http://schemas.microsoft.com/office/drawing/2014/main" id="{5AD9A599-58AA-2ED6-9AC5-1081D95B0FBC}"/>
                  </a:ext>
                </a:extLst>
              </p:cNvPr>
              <p:cNvSpPr>
                <a:spLocks noChangeShapeType="1"/>
              </p:cNvSpPr>
              <p:nvPr userDrawn="1"/>
            </p:nvSpPr>
            <p:spPr bwMode="auto">
              <a:xfrm>
                <a:off x="178074" y="7092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4" name="Line 4">
                <a:extLst>
                  <a:ext uri="{FF2B5EF4-FFF2-40B4-BE49-F238E27FC236}">
                    <a16:creationId xmlns:a16="http://schemas.microsoft.com/office/drawing/2014/main" id="{E4BAAFCD-AB54-4224-0385-0A1AD1806D68}"/>
                  </a:ext>
                </a:extLst>
              </p:cNvPr>
              <p:cNvSpPr>
                <a:spLocks noChangeShapeType="1"/>
              </p:cNvSpPr>
              <p:nvPr userDrawn="1"/>
            </p:nvSpPr>
            <p:spPr bwMode="auto">
              <a:xfrm>
                <a:off x="178074" y="7236256"/>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5" name="Line 4">
                <a:extLst>
                  <a:ext uri="{FF2B5EF4-FFF2-40B4-BE49-F238E27FC236}">
                    <a16:creationId xmlns:a16="http://schemas.microsoft.com/office/drawing/2014/main" id="{1DEA754A-3FFF-E32F-2FE5-5F076A11CA88}"/>
                  </a:ext>
                </a:extLst>
              </p:cNvPr>
              <p:cNvSpPr>
                <a:spLocks noChangeShapeType="1"/>
              </p:cNvSpPr>
              <p:nvPr userDrawn="1"/>
            </p:nvSpPr>
            <p:spPr bwMode="auto">
              <a:xfrm>
                <a:off x="178074" y="66615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6" name="Line 5">
                <a:extLst>
                  <a:ext uri="{FF2B5EF4-FFF2-40B4-BE49-F238E27FC236}">
                    <a16:creationId xmlns:a16="http://schemas.microsoft.com/office/drawing/2014/main" id="{275E10BB-FD32-3EA2-933E-24479F9A52D0}"/>
                  </a:ext>
                </a:extLst>
              </p:cNvPr>
              <p:cNvSpPr>
                <a:spLocks noChangeShapeType="1"/>
              </p:cNvSpPr>
              <p:nvPr userDrawn="1"/>
            </p:nvSpPr>
            <p:spPr bwMode="auto">
              <a:xfrm>
                <a:off x="178074" y="65170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7" name="Line 6">
                <a:extLst>
                  <a:ext uri="{FF2B5EF4-FFF2-40B4-BE49-F238E27FC236}">
                    <a16:creationId xmlns:a16="http://schemas.microsoft.com/office/drawing/2014/main" id="{BB5F6976-8EA8-E573-13DE-8F328C40DD00}"/>
                  </a:ext>
                </a:extLst>
              </p:cNvPr>
              <p:cNvSpPr>
                <a:spLocks noChangeShapeType="1"/>
              </p:cNvSpPr>
              <p:nvPr userDrawn="1"/>
            </p:nvSpPr>
            <p:spPr bwMode="auto">
              <a:xfrm>
                <a:off x="178074" y="63726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8" name="Line 7">
                <a:extLst>
                  <a:ext uri="{FF2B5EF4-FFF2-40B4-BE49-F238E27FC236}">
                    <a16:creationId xmlns:a16="http://schemas.microsoft.com/office/drawing/2014/main" id="{1AE4802A-5F3F-D362-626D-328BBA29AAAA}"/>
                  </a:ext>
                </a:extLst>
              </p:cNvPr>
              <p:cNvSpPr>
                <a:spLocks noChangeShapeType="1"/>
              </p:cNvSpPr>
              <p:nvPr userDrawn="1"/>
            </p:nvSpPr>
            <p:spPr bwMode="auto">
              <a:xfrm>
                <a:off x="178074" y="62281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9" name="Line 8">
                <a:extLst>
                  <a:ext uri="{FF2B5EF4-FFF2-40B4-BE49-F238E27FC236}">
                    <a16:creationId xmlns:a16="http://schemas.microsoft.com/office/drawing/2014/main" id="{F4B2E9D6-F3FC-3B38-453C-6B3BA080D07F}"/>
                  </a:ext>
                </a:extLst>
              </p:cNvPr>
              <p:cNvSpPr>
                <a:spLocks noChangeShapeType="1"/>
              </p:cNvSpPr>
              <p:nvPr userDrawn="1"/>
            </p:nvSpPr>
            <p:spPr bwMode="auto">
              <a:xfrm>
                <a:off x="178074" y="60852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0" name="Line 9">
                <a:extLst>
                  <a:ext uri="{FF2B5EF4-FFF2-40B4-BE49-F238E27FC236}">
                    <a16:creationId xmlns:a16="http://schemas.microsoft.com/office/drawing/2014/main" id="{61F1E6AB-EFFC-A467-3B69-9DAA7DF9A989}"/>
                  </a:ext>
                </a:extLst>
              </p:cNvPr>
              <p:cNvSpPr>
                <a:spLocks noChangeShapeType="1"/>
              </p:cNvSpPr>
              <p:nvPr userDrawn="1"/>
            </p:nvSpPr>
            <p:spPr bwMode="auto">
              <a:xfrm>
                <a:off x="178074" y="59408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1" name="Line 10">
                <a:extLst>
                  <a:ext uri="{FF2B5EF4-FFF2-40B4-BE49-F238E27FC236}">
                    <a16:creationId xmlns:a16="http://schemas.microsoft.com/office/drawing/2014/main" id="{4177D626-498A-1AF3-7776-0073D6AF62AF}"/>
                  </a:ext>
                </a:extLst>
              </p:cNvPr>
              <p:cNvSpPr>
                <a:spLocks noChangeShapeType="1"/>
              </p:cNvSpPr>
              <p:nvPr userDrawn="1"/>
            </p:nvSpPr>
            <p:spPr bwMode="auto">
              <a:xfrm>
                <a:off x="178074" y="57963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2" name="Line 11">
                <a:extLst>
                  <a:ext uri="{FF2B5EF4-FFF2-40B4-BE49-F238E27FC236}">
                    <a16:creationId xmlns:a16="http://schemas.microsoft.com/office/drawing/2014/main" id="{1E9A2C06-EF2F-B7C2-430B-04C72C4403AA}"/>
                  </a:ext>
                </a:extLst>
              </p:cNvPr>
              <p:cNvSpPr>
                <a:spLocks noChangeShapeType="1"/>
              </p:cNvSpPr>
              <p:nvPr userDrawn="1"/>
            </p:nvSpPr>
            <p:spPr bwMode="auto">
              <a:xfrm>
                <a:off x="178074" y="565346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3" name="Line 12">
                <a:extLst>
                  <a:ext uri="{FF2B5EF4-FFF2-40B4-BE49-F238E27FC236}">
                    <a16:creationId xmlns:a16="http://schemas.microsoft.com/office/drawing/2014/main" id="{11A2091D-43A0-C4AD-EEFE-7EF499BDA386}"/>
                  </a:ext>
                </a:extLst>
              </p:cNvPr>
              <p:cNvSpPr>
                <a:spLocks noChangeShapeType="1"/>
              </p:cNvSpPr>
              <p:nvPr userDrawn="1"/>
            </p:nvSpPr>
            <p:spPr bwMode="auto">
              <a:xfrm>
                <a:off x="178074" y="55090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4" name="Line 13">
                <a:extLst>
                  <a:ext uri="{FF2B5EF4-FFF2-40B4-BE49-F238E27FC236}">
                    <a16:creationId xmlns:a16="http://schemas.microsoft.com/office/drawing/2014/main" id="{04D61A52-18B4-1999-7654-9E9B9E4C7EC6}"/>
                  </a:ext>
                </a:extLst>
              </p:cNvPr>
              <p:cNvSpPr>
                <a:spLocks noChangeShapeType="1"/>
              </p:cNvSpPr>
              <p:nvPr userDrawn="1"/>
            </p:nvSpPr>
            <p:spPr bwMode="auto">
              <a:xfrm>
                <a:off x="178074" y="53645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5" name="Line 14">
                <a:extLst>
                  <a:ext uri="{FF2B5EF4-FFF2-40B4-BE49-F238E27FC236}">
                    <a16:creationId xmlns:a16="http://schemas.microsoft.com/office/drawing/2014/main" id="{6380DE2E-BE4A-0459-D634-84B7D04F10AE}"/>
                  </a:ext>
                </a:extLst>
              </p:cNvPr>
              <p:cNvSpPr>
                <a:spLocks noChangeShapeType="1"/>
              </p:cNvSpPr>
              <p:nvPr userDrawn="1"/>
            </p:nvSpPr>
            <p:spPr bwMode="auto">
              <a:xfrm>
                <a:off x="178074" y="5220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6" name="Line 15">
                <a:extLst>
                  <a:ext uri="{FF2B5EF4-FFF2-40B4-BE49-F238E27FC236}">
                    <a16:creationId xmlns:a16="http://schemas.microsoft.com/office/drawing/2014/main" id="{E24797CE-9753-D94C-082A-CA22849001F8}"/>
                  </a:ext>
                </a:extLst>
              </p:cNvPr>
              <p:cNvSpPr>
                <a:spLocks noChangeShapeType="1"/>
              </p:cNvSpPr>
              <p:nvPr userDrawn="1"/>
            </p:nvSpPr>
            <p:spPr bwMode="auto">
              <a:xfrm>
                <a:off x="178074" y="507720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7" name="Line 16">
                <a:extLst>
                  <a:ext uri="{FF2B5EF4-FFF2-40B4-BE49-F238E27FC236}">
                    <a16:creationId xmlns:a16="http://schemas.microsoft.com/office/drawing/2014/main" id="{EAA9ABD3-27D0-89EA-C881-16361CF4B1F1}"/>
                  </a:ext>
                </a:extLst>
              </p:cNvPr>
              <p:cNvSpPr>
                <a:spLocks noChangeShapeType="1"/>
              </p:cNvSpPr>
              <p:nvPr userDrawn="1"/>
            </p:nvSpPr>
            <p:spPr bwMode="auto">
              <a:xfrm>
                <a:off x="178074" y="49327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8" name="Line 17">
                <a:extLst>
                  <a:ext uri="{FF2B5EF4-FFF2-40B4-BE49-F238E27FC236}">
                    <a16:creationId xmlns:a16="http://schemas.microsoft.com/office/drawing/2014/main" id="{1CD24186-CFE6-AD99-85D8-AC42FE1F15DA}"/>
                  </a:ext>
                </a:extLst>
              </p:cNvPr>
              <p:cNvSpPr>
                <a:spLocks noChangeShapeType="1"/>
              </p:cNvSpPr>
              <p:nvPr userDrawn="1"/>
            </p:nvSpPr>
            <p:spPr bwMode="auto">
              <a:xfrm>
                <a:off x="178074" y="47882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99" name="Line 18">
                <a:extLst>
                  <a:ext uri="{FF2B5EF4-FFF2-40B4-BE49-F238E27FC236}">
                    <a16:creationId xmlns:a16="http://schemas.microsoft.com/office/drawing/2014/main" id="{F49BE168-CDD1-C017-12B4-2F03757146A1}"/>
                  </a:ext>
                </a:extLst>
              </p:cNvPr>
              <p:cNvSpPr>
                <a:spLocks noChangeShapeType="1"/>
              </p:cNvSpPr>
              <p:nvPr userDrawn="1"/>
            </p:nvSpPr>
            <p:spPr bwMode="auto">
              <a:xfrm>
                <a:off x="178074" y="4643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0" name="Line 19">
                <a:extLst>
                  <a:ext uri="{FF2B5EF4-FFF2-40B4-BE49-F238E27FC236}">
                    <a16:creationId xmlns:a16="http://schemas.microsoft.com/office/drawing/2014/main" id="{7D2B88C6-F5F2-627B-D150-44C0925819FB}"/>
                  </a:ext>
                </a:extLst>
              </p:cNvPr>
              <p:cNvSpPr>
                <a:spLocks noChangeShapeType="1"/>
              </p:cNvSpPr>
              <p:nvPr userDrawn="1"/>
            </p:nvSpPr>
            <p:spPr bwMode="auto">
              <a:xfrm>
                <a:off x="178074" y="450094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1" name="Line 20">
                <a:extLst>
                  <a:ext uri="{FF2B5EF4-FFF2-40B4-BE49-F238E27FC236}">
                    <a16:creationId xmlns:a16="http://schemas.microsoft.com/office/drawing/2014/main" id="{C18CE3EC-7AB3-6537-ED95-DDB4BEA1C370}"/>
                  </a:ext>
                </a:extLst>
              </p:cNvPr>
              <p:cNvSpPr>
                <a:spLocks noChangeShapeType="1"/>
              </p:cNvSpPr>
              <p:nvPr userDrawn="1"/>
            </p:nvSpPr>
            <p:spPr bwMode="auto">
              <a:xfrm>
                <a:off x="178074" y="43564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2" name="Line 21">
                <a:extLst>
                  <a:ext uri="{FF2B5EF4-FFF2-40B4-BE49-F238E27FC236}">
                    <a16:creationId xmlns:a16="http://schemas.microsoft.com/office/drawing/2014/main" id="{7D878082-E2AD-3260-E883-52B38B4521E2}"/>
                  </a:ext>
                </a:extLst>
              </p:cNvPr>
              <p:cNvSpPr>
                <a:spLocks noChangeShapeType="1"/>
              </p:cNvSpPr>
              <p:nvPr userDrawn="1"/>
            </p:nvSpPr>
            <p:spPr bwMode="auto">
              <a:xfrm>
                <a:off x="178074" y="42120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3" name="Line 22">
                <a:extLst>
                  <a:ext uri="{FF2B5EF4-FFF2-40B4-BE49-F238E27FC236}">
                    <a16:creationId xmlns:a16="http://schemas.microsoft.com/office/drawing/2014/main" id="{D7183F5F-8C03-ADF7-B0CA-9C3B4040617B}"/>
                  </a:ext>
                </a:extLst>
              </p:cNvPr>
              <p:cNvSpPr>
                <a:spLocks noChangeShapeType="1"/>
              </p:cNvSpPr>
              <p:nvPr userDrawn="1"/>
            </p:nvSpPr>
            <p:spPr bwMode="auto">
              <a:xfrm>
                <a:off x="178074" y="39246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4" name="Line 23">
                <a:extLst>
                  <a:ext uri="{FF2B5EF4-FFF2-40B4-BE49-F238E27FC236}">
                    <a16:creationId xmlns:a16="http://schemas.microsoft.com/office/drawing/2014/main" id="{B5827EDE-E737-571C-DD68-BCF1FFB74AC7}"/>
                  </a:ext>
                </a:extLst>
              </p:cNvPr>
              <p:cNvSpPr>
                <a:spLocks noChangeShapeType="1"/>
              </p:cNvSpPr>
              <p:nvPr userDrawn="1"/>
            </p:nvSpPr>
            <p:spPr bwMode="auto">
              <a:xfrm>
                <a:off x="178074" y="37802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5" name="Line 24">
                <a:extLst>
                  <a:ext uri="{FF2B5EF4-FFF2-40B4-BE49-F238E27FC236}">
                    <a16:creationId xmlns:a16="http://schemas.microsoft.com/office/drawing/2014/main" id="{8D08F375-696B-7555-C865-FAB7D0EB3F08}"/>
                  </a:ext>
                </a:extLst>
              </p:cNvPr>
              <p:cNvSpPr>
                <a:spLocks noChangeShapeType="1"/>
              </p:cNvSpPr>
              <p:nvPr userDrawn="1"/>
            </p:nvSpPr>
            <p:spPr bwMode="auto">
              <a:xfrm>
                <a:off x="178074" y="3635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6" name="Line 25">
                <a:extLst>
                  <a:ext uri="{FF2B5EF4-FFF2-40B4-BE49-F238E27FC236}">
                    <a16:creationId xmlns:a16="http://schemas.microsoft.com/office/drawing/2014/main" id="{574D45CA-368E-DB7D-4D7B-4BFA7B7E3B42}"/>
                  </a:ext>
                </a:extLst>
              </p:cNvPr>
              <p:cNvSpPr>
                <a:spLocks noChangeShapeType="1"/>
              </p:cNvSpPr>
              <p:nvPr userDrawn="1"/>
            </p:nvSpPr>
            <p:spPr bwMode="auto">
              <a:xfrm>
                <a:off x="178074" y="34928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7" name="Line 26">
                <a:extLst>
                  <a:ext uri="{FF2B5EF4-FFF2-40B4-BE49-F238E27FC236}">
                    <a16:creationId xmlns:a16="http://schemas.microsoft.com/office/drawing/2014/main" id="{47CE7D3D-C3F6-7E89-9876-696B13E4AB9F}"/>
                  </a:ext>
                </a:extLst>
              </p:cNvPr>
              <p:cNvSpPr>
                <a:spLocks noChangeShapeType="1"/>
              </p:cNvSpPr>
              <p:nvPr userDrawn="1"/>
            </p:nvSpPr>
            <p:spPr bwMode="auto">
              <a:xfrm>
                <a:off x="178074" y="33484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8" name="Line 27">
                <a:extLst>
                  <a:ext uri="{FF2B5EF4-FFF2-40B4-BE49-F238E27FC236}">
                    <a16:creationId xmlns:a16="http://schemas.microsoft.com/office/drawing/2014/main" id="{CD4825FD-AF18-7495-B812-04BA45244FF9}"/>
                  </a:ext>
                </a:extLst>
              </p:cNvPr>
              <p:cNvSpPr>
                <a:spLocks noChangeShapeType="1"/>
              </p:cNvSpPr>
              <p:nvPr userDrawn="1"/>
            </p:nvSpPr>
            <p:spPr bwMode="auto">
              <a:xfrm>
                <a:off x="178074" y="32039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09" name="Line 28">
                <a:extLst>
                  <a:ext uri="{FF2B5EF4-FFF2-40B4-BE49-F238E27FC236}">
                    <a16:creationId xmlns:a16="http://schemas.microsoft.com/office/drawing/2014/main" id="{8ED67C20-1E68-1A8A-6DE8-78B40D510594}"/>
                  </a:ext>
                </a:extLst>
              </p:cNvPr>
              <p:cNvSpPr>
                <a:spLocks noChangeShapeType="1"/>
              </p:cNvSpPr>
              <p:nvPr userDrawn="1"/>
            </p:nvSpPr>
            <p:spPr bwMode="auto">
              <a:xfrm>
                <a:off x="178074" y="306107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0" name="Line 29">
                <a:extLst>
                  <a:ext uri="{FF2B5EF4-FFF2-40B4-BE49-F238E27FC236}">
                    <a16:creationId xmlns:a16="http://schemas.microsoft.com/office/drawing/2014/main" id="{F21A71B7-43BD-0028-5725-140C4D678D01}"/>
                  </a:ext>
                </a:extLst>
              </p:cNvPr>
              <p:cNvSpPr>
                <a:spLocks noChangeShapeType="1"/>
              </p:cNvSpPr>
              <p:nvPr userDrawn="1"/>
            </p:nvSpPr>
            <p:spPr bwMode="auto">
              <a:xfrm>
                <a:off x="178074" y="29166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1" name="Line 30">
                <a:extLst>
                  <a:ext uri="{FF2B5EF4-FFF2-40B4-BE49-F238E27FC236}">
                    <a16:creationId xmlns:a16="http://schemas.microsoft.com/office/drawing/2014/main" id="{EE482155-918D-865B-82F2-42B94C673AAF}"/>
                  </a:ext>
                </a:extLst>
              </p:cNvPr>
              <p:cNvSpPr>
                <a:spLocks noChangeShapeType="1"/>
              </p:cNvSpPr>
              <p:nvPr userDrawn="1"/>
            </p:nvSpPr>
            <p:spPr bwMode="auto">
              <a:xfrm>
                <a:off x="178074" y="27721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2" name="Line 31">
                <a:extLst>
                  <a:ext uri="{FF2B5EF4-FFF2-40B4-BE49-F238E27FC236}">
                    <a16:creationId xmlns:a16="http://schemas.microsoft.com/office/drawing/2014/main" id="{957574A2-D207-5A9A-E97F-D0A6D42F5E80}"/>
                  </a:ext>
                </a:extLst>
              </p:cNvPr>
              <p:cNvSpPr>
                <a:spLocks noChangeShapeType="1"/>
              </p:cNvSpPr>
              <p:nvPr userDrawn="1"/>
            </p:nvSpPr>
            <p:spPr bwMode="auto">
              <a:xfrm>
                <a:off x="178074" y="26276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3" name="Line 32">
                <a:extLst>
                  <a:ext uri="{FF2B5EF4-FFF2-40B4-BE49-F238E27FC236}">
                    <a16:creationId xmlns:a16="http://schemas.microsoft.com/office/drawing/2014/main" id="{2D56BF03-97F1-4047-8091-E4DF769F64A4}"/>
                  </a:ext>
                </a:extLst>
              </p:cNvPr>
              <p:cNvSpPr>
                <a:spLocks noChangeShapeType="1"/>
              </p:cNvSpPr>
              <p:nvPr userDrawn="1"/>
            </p:nvSpPr>
            <p:spPr bwMode="auto">
              <a:xfrm>
                <a:off x="178074" y="248481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4" name="Line 33">
                <a:extLst>
                  <a:ext uri="{FF2B5EF4-FFF2-40B4-BE49-F238E27FC236}">
                    <a16:creationId xmlns:a16="http://schemas.microsoft.com/office/drawing/2014/main" id="{75513698-803E-40CA-D789-CDA2F74BC25A}"/>
                  </a:ext>
                </a:extLst>
              </p:cNvPr>
              <p:cNvSpPr>
                <a:spLocks noChangeShapeType="1"/>
              </p:cNvSpPr>
              <p:nvPr userDrawn="1"/>
            </p:nvSpPr>
            <p:spPr bwMode="auto">
              <a:xfrm>
                <a:off x="178074" y="23403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5" name="Line 34">
                <a:extLst>
                  <a:ext uri="{FF2B5EF4-FFF2-40B4-BE49-F238E27FC236}">
                    <a16:creationId xmlns:a16="http://schemas.microsoft.com/office/drawing/2014/main" id="{D8C83427-24FA-4042-4982-1AD55FE0D459}"/>
                  </a:ext>
                </a:extLst>
              </p:cNvPr>
              <p:cNvSpPr>
                <a:spLocks noChangeShapeType="1"/>
              </p:cNvSpPr>
              <p:nvPr userDrawn="1"/>
            </p:nvSpPr>
            <p:spPr bwMode="auto">
              <a:xfrm>
                <a:off x="178074" y="21958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6" name="Line 35">
                <a:extLst>
                  <a:ext uri="{FF2B5EF4-FFF2-40B4-BE49-F238E27FC236}">
                    <a16:creationId xmlns:a16="http://schemas.microsoft.com/office/drawing/2014/main" id="{C163C393-3B77-15B8-5BA3-014A7BDBED6A}"/>
                  </a:ext>
                </a:extLst>
              </p:cNvPr>
              <p:cNvSpPr>
                <a:spLocks noChangeShapeType="1"/>
              </p:cNvSpPr>
              <p:nvPr userDrawn="1"/>
            </p:nvSpPr>
            <p:spPr bwMode="auto">
              <a:xfrm>
                <a:off x="178074" y="20514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7" name="Line 36">
                <a:extLst>
                  <a:ext uri="{FF2B5EF4-FFF2-40B4-BE49-F238E27FC236}">
                    <a16:creationId xmlns:a16="http://schemas.microsoft.com/office/drawing/2014/main" id="{99EEA94D-54AD-F3A5-8E48-4CCBB32B1476}"/>
                  </a:ext>
                </a:extLst>
              </p:cNvPr>
              <p:cNvSpPr>
                <a:spLocks noChangeShapeType="1"/>
              </p:cNvSpPr>
              <p:nvPr userDrawn="1"/>
            </p:nvSpPr>
            <p:spPr bwMode="auto">
              <a:xfrm>
                <a:off x="178074" y="19085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8" name="Line 37">
                <a:extLst>
                  <a:ext uri="{FF2B5EF4-FFF2-40B4-BE49-F238E27FC236}">
                    <a16:creationId xmlns:a16="http://schemas.microsoft.com/office/drawing/2014/main" id="{81D7C971-5A30-6B9A-754A-4435FFCA50BC}"/>
                  </a:ext>
                </a:extLst>
              </p:cNvPr>
              <p:cNvSpPr>
                <a:spLocks noChangeShapeType="1"/>
              </p:cNvSpPr>
              <p:nvPr userDrawn="1"/>
            </p:nvSpPr>
            <p:spPr bwMode="auto">
              <a:xfrm>
                <a:off x="178074" y="176409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9" name="Line 38">
                <a:extLst>
                  <a:ext uri="{FF2B5EF4-FFF2-40B4-BE49-F238E27FC236}">
                    <a16:creationId xmlns:a16="http://schemas.microsoft.com/office/drawing/2014/main" id="{2BF7AE87-E15A-BC0C-7C4F-011D211C68F4}"/>
                  </a:ext>
                </a:extLst>
              </p:cNvPr>
              <p:cNvSpPr>
                <a:spLocks noChangeShapeType="1"/>
              </p:cNvSpPr>
              <p:nvPr userDrawn="1"/>
            </p:nvSpPr>
            <p:spPr bwMode="auto">
              <a:xfrm>
                <a:off x="178074" y="161962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0" name="Line 39">
                <a:extLst>
                  <a:ext uri="{FF2B5EF4-FFF2-40B4-BE49-F238E27FC236}">
                    <a16:creationId xmlns:a16="http://schemas.microsoft.com/office/drawing/2014/main" id="{8F37B300-E3C1-685A-E607-C5C905F0F8EF}"/>
                  </a:ext>
                </a:extLst>
              </p:cNvPr>
              <p:cNvSpPr>
                <a:spLocks noChangeShapeType="1"/>
              </p:cNvSpPr>
              <p:nvPr userDrawn="1"/>
            </p:nvSpPr>
            <p:spPr bwMode="auto">
              <a:xfrm>
                <a:off x="178074" y="1476752"/>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1" name="Line 102">
                <a:extLst>
                  <a:ext uri="{FF2B5EF4-FFF2-40B4-BE49-F238E27FC236}">
                    <a16:creationId xmlns:a16="http://schemas.microsoft.com/office/drawing/2014/main" id="{26A2AA6B-1C5D-B736-CFBC-E7A64E74E7A6}"/>
                  </a:ext>
                </a:extLst>
              </p:cNvPr>
              <p:cNvSpPr>
                <a:spLocks noChangeShapeType="1"/>
              </p:cNvSpPr>
              <p:nvPr userDrawn="1"/>
            </p:nvSpPr>
            <p:spPr bwMode="auto">
              <a:xfrm>
                <a:off x="178074" y="4069139"/>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2" name="Line 4">
                <a:extLst>
                  <a:ext uri="{FF2B5EF4-FFF2-40B4-BE49-F238E27FC236}">
                    <a16:creationId xmlns:a16="http://schemas.microsoft.com/office/drawing/2014/main" id="{87CCF087-4D97-7AE3-FD46-D21AB1E4BD00}"/>
                  </a:ext>
                </a:extLst>
              </p:cNvPr>
              <p:cNvSpPr>
                <a:spLocks noChangeShapeType="1"/>
              </p:cNvSpPr>
              <p:nvPr userDrawn="1"/>
            </p:nvSpPr>
            <p:spPr bwMode="auto">
              <a:xfrm>
                <a:off x="178074" y="6804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3" name="Line 4">
                <a:extLst>
                  <a:ext uri="{FF2B5EF4-FFF2-40B4-BE49-F238E27FC236}">
                    <a16:creationId xmlns:a16="http://schemas.microsoft.com/office/drawing/2014/main" id="{DA20A4E3-B713-7AC1-DCB5-EF5AFB913697}"/>
                  </a:ext>
                </a:extLst>
              </p:cNvPr>
              <p:cNvSpPr>
                <a:spLocks noChangeShapeType="1"/>
              </p:cNvSpPr>
              <p:nvPr userDrawn="1"/>
            </p:nvSpPr>
            <p:spPr bwMode="auto">
              <a:xfrm>
                <a:off x="178074" y="6948864"/>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4" name="Line 39">
                <a:extLst>
                  <a:ext uri="{FF2B5EF4-FFF2-40B4-BE49-F238E27FC236}">
                    <a16:creationId xmlns:a16="http://schemas.microsoft.com/office/drawing/2014/main" id="{79F40EA5-539D-6FBE-F244-4051234D8351}"/>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5" name="Line 4">
                <a:extLst>
                  <a:ext uri="{FF2B5EF4-FFF2-40B4-BE49-F238E27FC236}">
                    <a16:creationId xmlns:a16="http://schemas.microsoft.com/office/drawing/2014/main" id="{FCCE114F-90E8-CFEB-C56C-B5D8B8B129A6}"/>
                  </a:ext>
                </a:extLst>
              </p:cNvPr>
              <p:cNvSpPr>
                <a:spLocks noChangeShapeType="1"/>
              </p:cNvSpPr>
              <p:nvPr userDrawn="1"/>
            </p:nvSpPr>
            <p:spPr bwMode="auto">
              <a:xfrm>
                <a:off x="178074" y="7380287"/>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6" name="Line 34">
                <a:extLst>
                  <a:ext uri="{FF2B5EF4-FFF2-40B4-BE49-F238E27FC236}">
                    <a16:creationId xmlns:a16="http://schemas.microsoft.com/office/drawing/2014/main" id="{E040AB9D-488F-77AE-ECCC-14B86D3F6273}"/>
                  </a:ext>
                </a:extLst>
              </p:cNvPr>
              <p:cNvSpPr>
                <a:spLocks noChangeShapeType="1"/>
              </p:cNvSpPr>
              <p:nvPr userDrawn="1"/>
            </p:nvSpPr>
            <p:spPr bwMode="auto">
              <a:xfrm>
                <a:off x="178074" y="1332288"/>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7" name="Line 35">
                <a:extLst>
                  <a:ext uri="{FF2B5EF4-FFF2-40B4-BE49-F238E27FC236}">
                    <a16:creationId xmlns:a16="http://schemas.microsoft.com/office/drawing/2014/main" id="{7FF19852-898F-8172-E041-0E87A7174B50}"/>
                  </a:ext>
                </a:extLst>
              </p:cNvPr>
              <p:cNvSpPr>
                <a:spLocks noChangeShapeType="1"/>
              </p:cNvSpPr>
              <p:nvPr userDrawn="1"/>
            </p:nvSpPr>
            <p:spPr bwMode="auto">
              <a:xfrm>
                <a:off x="178074" y="1187825"/>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8" name="Line 36">
                <a:extLst>
                  <a:ext uri="{FF2B5EF4-FFF2-40B4-BE49-F238E27FC236}">
                    <a16:creationId xmlns:a16="http://schemas.microsoft.com/office/drawing/2014/main" id="{8E3C6799-95EB-C9D6-D700-865FC28B14A8}"/>
                  </a:ext>
                </a:extLst>
              </p:cNvPr>
              <p:cNvSpPr>
                <a:spLocks noChangeShapeType="1"/>
              </p:cNvSpPr>
              <p:nvPr userDrawn="1"/>
            </p:nvSpPr>
            <p:spPr bwMode="auto">
              <a:xfrm>
                <a:off x="178074" y="1044950"/>
                <a:ext cx="10656433" cy="0"/>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nvGrpSpPr>
            <p:cNvPr id="9" name="グループ化 8">
              <a:extLst>
                <a:ext uri="{FF2B5EF4-FFF2-40B4-BE49-F238E27FC236}">
                  <a16:creationId xmlns:a16="http://schemas.microsoft.com/office/drawing/2014/main" id="{968D4327-5BD9-B8AD-59DD-1C7085B6A087}"/>
                </a:ext>
              </a:extLst>
            </p:cNvPr>
            <p:cNvGrpSpPr/>
            <p:nvPr userDrawn="1"/>
          </p:nvGrpSpPr>
          <p:grpSpPr>
            <a:xfrm>
              <a:off x="177800" y="1042608"/>
              <a:ext cx="10368268" cy="6337679"/>
              <a:chOff x="177800" y="613150"/>
              <a:chExt cx="10368268" cy="6767138"/>
            </a:xfrm>
          </p:grpSpPr>
          <p:sp>
            <p:nvSpPr>
              <p:cNvPr id="10" name="Line 41">
                <a:extLst>
                  <a:ext uri="{FF2B5EF4-FFF2-40B4-BE49-F238E27FC236}">
                    <a16:creationId xmlns:a16="http://schemas.microsoft.com/office/drawing/2014/main" id="{7083C2BE-BC2E-233D-5FC5-7B46E80D435F}"/>
                  </a:ext>
                </a:extLst>
              </p:cNvPr>
              <p:cNvSpPr>
                <a:spLocks noChangeShapeType="1"/>
              </p:cNvSpPr>
              <p:nvPr userDrawn="1"/>
            </p:nvSpPr>
            <p:spPr bwMode="auto">
              <a:xfrm>
                <a:off x="132972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1" name="Line 42">
                <a:extLst>
                  <a:ext uri="{FF2B5EF4-FFF2-40B4-BE49-F238E27FC236}">
                    <a16:creationId xmlns:a16="http://schemas.microsoft.com/office/drawing/2014/main" id="{BFA4748C-DC73-13F4-12F2-3F2F16939DB4}"/>
                  </a:ext>
                </a:extLst>
              </p:cNvPr>
              <p:cNvSpPr>
                <a:spLocks noChangeShapeType="1"/>
              </p:cNvSpPr>
              <p:nvPr userDrawn="1"/>
            </p:nvSpPr>
            <p:spPr bwMode="auto">
              <a:xfrm>
                <a:off x="147371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2" name="Line 43">
                <a:extLst>
                  <a:ext uri="{FF2B5EF4-FFF2-40B4-BE49-F238E27FC236}">
                    <a16:creationId xmlns:a16="http://schemas.microsoft.com/office/drawing/2014/main" id="{4DDF71B1-4786-F4F4-5EDB-AAA6445F9FE9}"/>
                  </a:ext>
                </a:extLst>
              </p:cNvPr>
              <p:cNvSpPr>
                <a:spLocks noChangeShapeType="1"/>
              </p:cNvSpPr>
              <p:nvPr userDrawn="1"/>
            </p:nvSpPr>
            <p:spPr bwMode="auto">
              <a:xfrm>
                <a:off x="161771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3" name="Line 44">
                <a:extLst>
                  <a:ext uri="{FF2B5EF4-FFF2-40B4-BE49-F238E27FC236}">
                    <a16:creationId xmlns:a16="http://schemas.microsoft.com/office/drawing/2014/main" id="{A7DDE5CC-74ED-A4C1-CB93-B62885C6D8CA}"/>
                  </a:ext>
                </a:extLst>
              </p:cNvPr>
              <p:cNvSpPr>
                <a:spLocks noChangeShapeType="1"/>
              </p:cNvSpPr>
              <p:nvPr userDrawn="1"/>
            </p:nvSpPr>
            <p:spPr bwMode="auto">
              <a:xfrm>
                <a:off x="176170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4" name="Line 45">
                <a:extLst>
                  <a:ext uri="{FF2B5EF4-FFF2-40B4-BE49-F238E27FC236}">
                    <a16:creationId xmlns:a16="http://schemas.microsoft.com/office/drawing/2014/main" id="{66A8B00F-A4F6-E41C-4284-E0C0AD466D72}"/>
                  </a:ext>
                </a:extLst>
              </p:cNvPr>
              <p:cNvSpPr>
                <a:spLocks noChangeShapeType="1"/>
              </p:cNvSpPr>
              <p:nvPr userDrawn="1"/>
            </p:nvSpPr>
            <p:spPr bwMode="auto">
              <a:xfrm>
                <a:off x="190569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5" name="Line 46">
                <a:extLst>
                  <a:ext uri="{FF2B5EF4-FFF2-40B4-BE49-F238E27FC236}">
                    <a16:creationId xmlns:a16="http://schemas.microsoft.com/office/drawing/2014/main" id="{7F663C4C-B653-54E7-D6C1-F0B4D250B964}"/>
                  </a:ext>
                </a:extLst>
              </p:cNvPr>
              <p:cNvSpPr>
                <a:spLocks noChangeShapeType="1"/>
              </p:cNvSpPr>
              <p:nvPr userDrawn="1"/>
            </p:nvSpPr>
            <p:spPr bwMode="auto">
              <a:xfrm>
                <a:off x="204968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6" name="Line 47">
                <a:extLst>
                  <a:ext uri="{FF2B5EF4-FFF2-40B4-BE49-F238E27FC236}">
                    <a16:creationId xmlns:a16="http://schemas.microsoft.com/office/drawing/2014/main" id="{B664B79E-5C75-B421-58B4-44B3E14FA5BE}"/>
                  </a:ext>
                </a:extLst>
              </p:cNvPr>
              <p:cNvSpPr>
                <a:spLocks noChangeShapeType="1"/>
              </p:cNvSpPr>
              <p:nvPr userDrawn="1"/>
            </p:nvSpPr>
            <p:spPr bwMode="auto">
              <a:xfrm>
                <a:off x="219367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7" name="Line 48">
                <a:extLst>
                  <a:ext uri="{FF2B5EF4-FFF2-40B4-BE49-F238E27FC236}">
                    <a16:creationId xmlns:a16="http://schemas.microsoft.com/office/drawing/2014/main" id="{E0DF3A80-B2D0-CEDB-E8DB-68286DEEB17E}"/>
                  </a:ext>
                </a:extLst>
              </p:cNvPr>
              <p:cNvSpPr>
                <a:spLocks noChangeShapeType="1"/>
              </p:cNvSpPr>
              <p:nvPr userDrawn="1"/>
            </p:nvSpPr>
            <p:spPr bwMode="auto">
              <a:xfrm>
                <a:off x="233766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8" name="Line 49">
                <a:extLst>
                  <a:ext uri="{FF2B5EF4-FFF2-40B4-BE49-F238E27FC236}">
                    <a16:creationId xmlns:a16="http://schemas.microsoft.com/office/drawing/2014/main" id="{DB8E255E-313D-599E-39E9-85EF1A8839E5}"/>
                  </a:ext>
                </a:extLst>
              </p:cNvPr>
              <p:cNvSpPr>
                <a:spLocks noChangeShapeType="1"/>
              </p:cNvSpPr>
              <p:nvPr userDrawn="1"/>
            </p:nvSpPr>
            <p:spPr bwMode="auto">
              <a:xfrm>
                <a:off x="248165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19" name="Line 50">
                <a:extLst>
                  <a:ext uri="{FF2B5EF4-FFF2-40B4-BE49-F238E27FC236}">
                    <a16:creationId xmlns:a16="http://schemas.microsoft.com/office/drawing/2014/main" id="{0B51D17E-DBAE-472C-55ED-3B74ED8CCE83}"/>
                  </a:ext>
                </a:extLst>
              </p:cNvPr>
              <p:cNvSpPr>
                <a:spLocks noChangeShapeType="1"/>
              </p:cNvSpPr>
              <p:nvPr userDrawn="1"/>
            </p:nvSpPr>
            <p:spPr bwMode="auto">
              <a:xfrm>
                <a:off x="262564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0" name="Line 51">
                <a:extLst>
                  <a:ext uri="{FF2B5EF4-FFF2-40B4-BE49-F238E27FC236}">
                    <a16:creationId xmlns:a16="http://schemas.microsoft.com/office/drawing/2014/main" id="{684BDC66-D59D-103F-74E7-5EF1F42ED253}"/>
                  </a:ext>
                </a:extLst>
              </p:cNvPr>
              <p:cNvSpPr>
                <a:spLocks noChangeShapeType="1"/>
              </p:cNvSpPr>
              <p:nvPr userDrawn="1"/>
            </p:nvSpPr>
            <p:spPr bwMode="auto">
              <a:xfrm>
                <a:off x="276963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1" name="Line 52">
                <a:extLst>
                  <a:ext uri="{FF2B5EF4-FFF2-40B4-BE49-F238E27FC236}">
                    <a16:creationId xmlns:a16="http://schemas.microsoft.com/office/drawing/2014/main" id="{C7D0A899-E988-54AA-3A47-AA30DE0ABCEB}"/>
                  </a:ext>
                </a:extLst>
              </p:cNvPr>
              <p:cNvSpPr>
                <a:spLocks noChangeShapeType="1"/>
              </p:cNvSpPr>
              <p:nvPr userDrawn="1"/>
            </p:nvSpPr>
            <p:spPr bwMode="auto">
              <a:xfrm>
                <a:off x="291362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2" name="Line 53">
                <a:extLst>
                  <a:ext uri="{FF2B5EF4-FFF2-40B4-BE49-F238E27FC236}">
                    <a16:creationId xmlns:a16="http://schemas.microsoft.com/office/drawing/2014/main" id="{C42901D2-F7C8-EAA9-6216-AD1E4CD86574}"/>
                  </a:ext>
                </a:extLst>
              </p:cNvPr>
              <p:cNvSpPr>
                <a:spLocks noChangeShapeType="1"/>
              </p:cNvSpPr>
              <p:nvPr userDrawn="1"/>
            </p:nvSpPr>
            <p:spPr bwMode="auto">
              <a:xfrm>
                <a:off x="305762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3" name="Line 54">
                <a:extLst>
                  <a:ext uri="{FF2B5EF4-FFF2-40B4-BE49-F238E27FC236}">
                    <a16:creationId xmlns:a16="http://schemas.microsoft.com/office/drawing/2014/main" id="{DBCF2878-9E95-4620-D78F-93673BD393F7}"/>
                  </a:ext>
                </a:extLst>
              </p:cNvPr>
              <p:cNvSpPr>
                <a:spLocks noChangeShapeType="1"/>
              </p:cNvSpPr>
              <p:nvPr userDrawn="1"/>
            </p:nvSpPr>
            <p:spPr bwMode="auto">
              <a:xfrm>
                <a:off x="320161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4" name="Line 55">
                <a:extLst>
                  <a:ext uri="{FF2B5EF4-FFF2-40B4-BE49-F238E27FC236}">
                    <a16:creationId xmlns:a16="http://schemas.microsoft.com/office/drawing/2014/main" id="{2046B869-1B0D-5DA8-31FA-500EA5B36793}"/>
                  </a:ext>
                </a:extLst>
              </p:cNvPr>
              <p:cNvSpPr>
                <a:spLocks noChangeShapeType="1"/>
              </p:cNvSpPr>
              <p:nvPr userDrawn="1"/>
            </p:nvSpPr>
            <p:spPr bwMode="auto">
              <a:xfrm>
                <a:off x="334560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5" name="Line 56">
                <a:extLst>
                  <a:ext uri="{FF2B5EF4-FFF2-40B4-BE49-F238E27FC236}">
                    <a16:creationId xmlns:a16="http://schemas.microsoft.com/office/drawing/2014/main" id="{C7E8A74F-2B6D-ADFB-61D8-070AE09E8AE0}"/>
                  </a:ext>
                </a:extLst>
              </p:cNvPr>
              <p:cNvSpPr>
                <a:spLocks noChangeShapeType="1"/>
              </p:cNvSpPr>
              <p:nvPr userDrawn="1"/>
            </p:nvSpPr>
            <p:spPr bwMode="auto">
              <a:xfrm>
                <a:off x="348959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6" name="Line 57">
                <a:extLst>
                  <a:ext uri="{FF2B5EF4-FFF2-40B4-BE49-F238E27FC236}">
                    <a16:creationId xmlns:a16="http://schemas.microsoft.com/office/drawing/2014/main" id="{A6F9FBA6-462F-23AC-EF41-1EE1D172E8A5}"/>
                  </a:ext>
                </a:extLst>
              </p:cNvPr>
              <p:cNvSpPr>
                <a:spLocks noChangeShapeType="1"/>
              </p:cNvSpPr>
              <p:nvPr userDrawn="1"/>
            </p:nvSpPr>
            <p:spPr bwMode="auto">
              <a:xfrm>
                <a:off x="363358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7" name="Line 58">
                <a:extLst>
                  <a:ext uri="{FF2B5EF4-FFF2-40B4-BE49-F238E27FC236}">
                    <a16:creationId xmlns:a16="http://schemas.microsoft.com/office/drawing/2014/main" id="{9AA2F729-F606-A2E5-27C2-32AC55662009}"/>
                  </a:ext>
                </a:extLst>
              </p:cNvPr>
              <p:cNvSpPr>
                <a:spLocks noChangeShapeType="1"/>
              </p:cNvSpPr>
              <p:nvPr userDrawn="1"/>
            </p:nvSpPr>
            <p:spPr bwMode="auto">
              <a:xfrm>
                <a:off x="37775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8" name="Line 59">
                <a:extLst>
                  <a:ext uri="{FF2B5EF4-FFF2-40B4-BE49-F238E27FC236}">
                    <a16:creationId xmlns:a16="http://schemas.microsoft.com/office/drawing/2014/main" id="{F0971CEE-7CF8-2C7E-D59B-8F53BF505C81}"/>
                  </a:ext>
                </a:extLst>
              </p:cNvPr>
              <p:cNvSpPr>
                <a:spLocks noChangeShapeType="1"/>
              </p:cNvSpPr>
              <p:nvPr userDrawn="1"/>
            </p:nvSpPr>
            <p:spPr bwMode="auto">
              <a:xfrm>
                <a:off x="39215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29" name="Line 60">
                <a:extLst>
                  <a:ext uri="{FF2B5EF4-FFF2-40B4-BE49-F238E27FC236}">
                    <a16:creationId xmlns:a16="http://schemas.microsoft.com/office/drawing/2014/main" id="{8E0099BB-1EBA-F01B-A7A3-846C7D15B819}"/>
                  </a:ext>
                </a:extLst>
              </p:cNvPr>
              <p:cNvSpPr>
                <a:spLocks noChangeShapeType="1"/>
              </p:cNvSpPr>
              <p:nvPr userDrawn="1"/>
            </p:nvSpPr>
            <p:spPr bwMode="auto">
              <a:xfrm>
                <a:off x="406555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0" name="Line 61">
                <a:extLst>
                  <a:ext uri="{FF2B5EF4-FFF2-40B4-BE49-F238E27FC236}">
                    <a16:creationId xmlns:a16="http://schemas.microsoft.com/office/drawing/2014/main" id="{1BB7842F-514D-89E4-3858-B3D9EF47A546}"/>
                  </a:ext>
                </a:extLst>
              </p:cNvPr>
              <p:cNvSpPr>
                <a:spLocks noChangeShapeType="1"/>
              </p:cNvSpPr>
              <p:nvPr userDrawn="1"/>
            </p:nvSpPr>
            <p:spPr bwMode="auto">
              <a:xfrm>
                <a:off x="420954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1" name="Line 62">
                <a:extLst>
                  <a:ext uri="{FF2B5EF4-FFF2-40B4-BE49-F238E27FC236}">
                    <a16:creationId xmlns:a16="http://schemas.microsoft.com/office/drawing/2014/main" id="{8F54D31D-5C75-0EBF-45E8-86966735D72B}"/>
                  </a:ext>
                </a:extLst>
              </p:cNvPr>
              <p:cNvSpPr>
                <a:spLocks noChangeShapeType="1"/>
              </p:cNvSpPr>
              <p:nvPr userDrawn="1"/>
            </p:nvSpPr>
            <p:spPr bwMode="auto">
              <a:xfrm>
                <a:off x="435353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2" name="Line 63">
                <a:extLst>
                  <a:ext uri="{FF2B5EF4-FFF2-40B4-BE49-F238E27FC236}">
                    <a16:creationId xmlns:a16="http://schemas.microsoft.com/office/drawing/2014/main" id="{7CB5F7E9-85BE-49FD-7D4C-5400463B6113}"/>
                  </a:ext>
                </a:extLst>
              </p:cNvPr>
              <p:cNvSpPr>
                <a:spLocks noChangeShapeType="1"/>
              </p:cNvSpPr>
              <p:nvPr userDrawn="1"/>
            </p:nvSpPr>
            <p:spPr bwMode="auto">
              <a:xfrm>
                <a:off x="449753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3" name="Line 64">
                <a:extLst>
                  <a:ext uri="{FF2B5EF4-FFF2-40B4-BE49-F238E27FC236}">
                    <a16:creationId xmlns:a16="http://schemas.microsoft.com/office/drawing/2014/main" id="{1EB32C80-CB36-C882-8396-E5614C7CD6FE}"/>
                  </a:ext>
                </a:extLst>
              </p:cNvPr>
              <p:cNvSpPr>
                <a:spLocks noChangeShapeType="1"/>
              </p:cNvSpPr>
              <p:nvPr userDrawn="1"/>
            </p:nvSpPr>
            <p:spPr bwMode="auto">
              <a:xfrm>
                <a:off x="464152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4" name="Line 65">
                <a:extLst>
                  <a:ext uri="{FF2B5EF4-FFF2-40B4-BE49-F238E27FC236}">
                    <a16:creationId xmlns:a16="http://schemas.microsoft.com/office/drawing/2014/main" id="{9457190E-F8FE-384B-D51D-686E106CDB71}"/>
                  </a:ext>
                </a:extLst>
              </p:cNvPr>
              <p:cNvSpPr>
                <a:spLocks noChangeShapeType="1"/>
              </p:cNvSpPr>
              <p:nvPr userDrawn="1"/>
            </p:nvSpPr>
            <p:spPr bwMode="auto">
              <a:xfrm>
                <a:off x="478551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5" name="Line 66">
                <a:extLst>
                  <a:ext uri="{FF2B5EF4-FFF2-40B4-BE49-F238E27FC236}">
                    <a16:creationId xmlns:a16="http://schemas.microsoft.com/office/drawing/2014/main" id="{B031999F-ED5A-3610-3BAF-50AAE2082732}"/>
                  </a:ext>
                </a:extLst>
              </p:cNvPr>
              <p:cNvSpPr>
                <a:spLocks noChangeShapeType="1"/>
              </p:cNvSpPr>
              <p:nvPr userDrawn="1"/>
            </p:nvSpPr>
            <p:spPr bwMode="auto">
              <a:xfrm>
                <a:off x="492950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6" name="Line 67">
                <a:extLst>
                  <a:ext uri="{FF2B5EF4-FFF2-40B4-BE49-F238E27FC236}">
                    <a16:creationId xmlns:a16="http://schemas.microsoft.com/office/drawing/2014/main" id="{7D3886C0-8B4C-79F5-1694-F021695454F4}"/>
                  </a:ext>
                </a:extLst>
              </p:cNvPr>
              <p:cNvSpPr>
                <a:spLocks noChangeShapeType="1"/>
              </p:cNvSpPr>
              <p:nvPr userDrawn="1"/>
            </p:nvSpPr>
            <p:spPr bwMode="auto">
              <a:xfrm>
                <a:off x="507349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7" name="Line 68">
                <a:extLst>
                  <a:ext uri="{FF2B5EF4-FFF2-40B4-BE49-F238E27FC236}">
                    <a16:creationId xmlns:a16="http://schemas.microsoft.com/office/drawing/2014/main" id="{A4BD0864-FD07-EA0B-6527-D6F53D7DAC4B}"/>
                  </a:ext>
                </a:extLst>
              </p:cNvPr>
              <p:cNvSpPr>
                <a:spLocks noChangeShapeType="1"/>
              </p:cNvSpPr>
              <p:nvPr userDrawn="1"/>
            </p:nvSpPr>
            <p:spPr bwMode="auto">
              <a:xfrm>
                <a:off x="521748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8" name="Line 69">
                <a:extLst>
                  <a:ext uri="{FF2B5EF4-FFF2-40B4-BE49-F238E27FC236}">
                    <a16:creationId xmlns:a16="http://schemas.microsoft.com/office/drawing/2014/main" id="{D820B3B8-6095-4929-EE86-C19087A3673D}"/>
                  </a:ext>
                </a:extLst>
              </p:cNvPr>
              <p:cNvSpPr>
                <a:spLocks noChangeShapeType="1"/>
              </p:cNvSpPr>
              <p:nvPr userDrawn="1"/>
            </p:nvSpPr>
            <p:spPr bwMode="auto">
              <a:xfrm>
                <a:off x="536147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39" name="Line 70">
                <a:extLst>
                  <a:ext uri="{FF2B5EF4-FFF2-40B4-BE49-F238E27FC236}">
                    <a16:creationId xmlns:a16="http://schemas.microsoft.com/office/drawing/2014/main" id="{33F98A3C-234B-5693-AF43-01456B03C028}"/>
                  </a:ext>
                </a:extLst>
              </p:cNvPr>
              <p:cNvSpPr>
                <a:spLocks noChangeShapeType="1"/>
              </p:cNvSpPr>
              <p:nvPr userDrawn="1"/>
            </p:nvSpPr>
            <p:spPr bwMode="auto">
              <a:xfrm>
                <a:off x="564945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0" name="Line 71">
                <a:extLst>
                  <a:ext uri="{FF2B5EF4-FFF2-40B4-BE49-F238E27FC236}">
                    <a16:creationId xmlns:a16="http://schemas.microsoft.com/office/drawing/2014/main" id="{D2CE4B9A-5C23-3AF9-9657-4663EE8E4941}"/>
                  </a:ext>
                </a:extLst>
              </p:cNvPr>
              <p:cNvSpPr>
                <a:spLocks noChangeShapeType="1"/>
              </p:cNvSpPr>
              <p:nvPr userDrawn="1"/>
            </p:nvSpPr>
            <p:spPr bwMode="auto">
              <a:xfrm>
                <a:off x="579344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1" name="Line 72">
                <a:extLst>
                  <a:ext uri="{FF2B5EF4-FFF2-40B4-BE49-F238E27FC236}">
                    <a16:creationId xmlns:a16="http://schemas.microsoft.com/office/drawing/2014/main" id="{590700B9-67E5-1E85-74FE-F883FAFE5F14}"/>
                  </a:ext>
                </a:extLst>
              </p:cNvPr>
              <p:cNvSpPr>
                <a:spLocks noChangeShapeType="1"/>
              </p:cNvSpPr>
              <p:nvPr userDrawn="1"/>
            </p:nvSpPr>
            <p:spPr bwMode="auto">
              <a:xfrm>
                <a:off x="593744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2" name="Line 73">
                <a:extLst>
                  <a:ext uri="{FF2B5EF4-FFF2-40B4-BE49-F238E27FC236}">
                    <a16:creationId xmlns:a16="http://schemas.microsoft.com/office/drawing/2014/main" id="{13F8F508-BC19-2DF0-E909-82E3DF4D3580}"/>
                  </a:ext>
                </a:extLst>
              </p:cNvPr>
              <p:cNvSpPr>
                <a:spLocks noChangeShapeType="1"/>
              </p:cNvSpPr>
              <p:nvPr userDrawn="1"/>
            </p:nvSpPr>
            <p:spPr bwMode="auto">
              <a:xfrm>
                <a:off x="608143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3" name="Line 74">
                <a:extLst>
                  <a:ext uri="{FF2B5EF4-FFF2-40B4-BE49-F238E27FC236}">
                    <a16:creationId xmlns:a16="http://schemas.microsoft.com/office/drawing/2014/main" id="{FBDD1338-BE20-3502-33A4-647D076639B7}"/>
                  </a:ext>
                </a:extLst>
              </p:cNvPr>
              <p:cNvSpPr>
                <a:spLocks noChangeShapeType="1"/>
              </p:cNvSpPr>
              <p:nvPr userDrawn="1"/>
            </p:nvSpPr>
            <p:spPr bwMode="auto">
              <a:xfrm>
                <a:off x="622542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4" name="Line 75">
                <a:extLst>
                  <a:ext uri="{FF2B5EF4-FFF2-40B4-BE49-F238E27FC236}">
                    <a16:creationId xmlns:a16="http://schemas.microsoft.com/office/drawing/2014/main" id="{E39F529A-C3B6-8227-0563-EB6B9D99DD3E}"/>
                  </a:ext>
                </a:extLst>
              </p:cNvPr>
              <p:cNvSpPr>
                <a:spLocks noChangeShapeType="1"/>
              </p:cNvSpPr>
              <p:nvPr userDrawn="1"/>
            </p:nvSpPr>
            <p:spPr bwMode="auto">
              <a:xfrm>
                <a:off x="636941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5" name="Line 76">
                <a:extLst>
                  <a:ext uri="{FF2B5EF4-FFF2-40B4-BE49-F238E27FC236}">
                    <a16:creationId xmlns:a16="http://schemas.microsoft.com/office/drawing/2014/main" id="{35132C46-E205-1EA0-985C-180308C61CCF}"/>
                  </a:ext>
                </a:extLst>
              </p:cNvPr>
              <p:cNvSpPr>
                <a:spLocks noChangeShapeType="1"/>
              </p:cNvSpPr>
              <p:nvPr userDrawn="1"/>
            </p:nvSpPr>
            <p:spPr bwMode="auto">
              <a:xfrm>
                <a:off x="651340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6" name="Line 77">
                <a:extLst>
                  <a:ext uri="{FF2B5EF4-FFF2-40B4-BE49-F238E27FC236}">
                    <a16:creationId xmlns:a16="http://schemas.microsoft.com/office/drawing/2014/main" id="{08F1E8E8-8050-8203-4B93-2854F12E47A6}"/>
                  </a:ext>
                </a:extLst>
              </p:cNvPr>
              <p:cNvSpPr>
                <a:spLocks noChangeShapeType="1"/>
              </p:cNvSpPr>
              <p:nvPr userDrawn="1"/>
            </p:nvSpPr>
            <p:spPr bwMode="auto">
              <a:xfrm>
                <a:off x="665739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7" name="Line 78">
                <a:extLst>
                  <a:ext uri="{FF2B5EF4-FFF2-40B4-BE49-F238E27FC236}">
                    <a16:creationId xmlns:a16="http://schemas.microsoft.com/office/drawing/2014/main" id="{EDA92763-B2A0-444D-D07D-F03D0B285A68}"/>
                  </a:ext>
                </a:extLst>
              </p:cNvPr>
              <p:cNvSpPr>
                <a:spLocks noChangeShapeType="1"/>
              </p:cNvSpPr>
              <p:nvPr userDrawn="1"/>
            </p:nvSpPr>
            <p:spPr bwMode="auto">
              <a:xfrm>
                <a:off x="680138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8" name="Line 79">
                <a:extLst>
                  <a:ext uri="{FF2B5EF4-FFF2-40B4-BE49-F238E27FC236}">
                    <a16:creationId xmlns:a16="http://schemas.microsoft.com/office/drawing/2014/main" id="{11C5F707-D5F5-AFD7-9BAA-13433500A833}"/>
                  </a:ext>
                </a:extLst>
              </p:cNvPr>
              <p:cNvSpPr>
                <a:spLocks noChangeShapeType="1"/>
              </p:cNvSpPr>
              <p:nvPr userDrawn="1"/>
            </p:nvSpPr>
            <p:spPr bwMode="auto">
              <a:xfrm>
                <a:off x="694537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49" name="Line 80">
                <a:extLst>
                  <a:ext uri="{FF2B5EF4-FFF2-40B4-BE49-F238E27FC236}">
                    <a16:creationId xmlns:a16="http://schemas.microsoft.com/office/drawing/2014/main" id="{4C452A5E-2D9C-F93D-E086-D0B781A4214A}"/>
                  </a:ext>
                </a:extLst>
              </p:cNvPr>
              <p:cNvSpPr>
                <a:spLocks noChangeShapeType="1"/>
              </p:cNvSpPr>
              <p:nvPr userDrawn="1"/>
            </p:nvSpPr>
            <p:spPr bwMode="auto">
              <a:xfrm>
                <a:off x="70893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0" name="Line 81">
                <a:extLst>
                  <a:ext uri="{FF2B5EF4-FFF2-40B4-BE49-F238E27FC236}">
                    <a16:creationId xmlns:a16="http://schemas.microsoft.com/office/drawing/2014/main" id="{B62E169C-A75D-14CB-6DDC-22F662248598}"/>
                  </a:ext>
                </a:extLst>
              </p:cNvPr>
              <p:cNvSpPr>
                <a:spLocks noChangeShapeType="1"/>
              </p:cNvSpPr>
              <p:nvPr userDrawn="1"/>
            </p:nvSpPr>
            <p:spPr bwMode="auto">
              <a:xfrm>
                <a:off x="723335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1" name="Line 82">
                <a:extLst>
                  <a:ext uri="{FF2B5EF4-FFF2-40B4-BE49-F238E27FC236}">
                    <a16:creationId xmlns:a16="http://schemas.microsoft.com/office/drawing/2014/main" id="{A3244A4F-4282-06B9-D7B1-D098047B0893}"/>
                  </a:ext>
                </a:extLst>
              </p:cNvPr>
              <p:cNvSpPr>
                <a:spLocks noChangeShapeType="1"/>
              </p:cNvSpPr>
              <p:nvPr userDrawn="1"/>
            </p:nvSpPr>
            <p:spPr bwMode="auto">
              <a:xfrm>
                <a:off x="737735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2" name="Line 83">
                <a:extLst>
                  <a:ext uri="{FF2B5EF4-FFF2-40B4-BE49-F238E27FC236}">
                    <a16:creationId xmlns:a16="http://schemas.microsoft.com/office/drawing/2014/main" id="{C62C9CCE-C76E-19B0-54FC-41261BB9B587}"/>
                  </a:ext>
                </a:extLst>
              </p:cNvPr>
              <p:cNvSpPr>
                <a:spLocks noChangeShapeType="1"/>
              </p:cNvSpPr>
              <p:nvPr userDrawn="1"/>
            </p:nvSpPr>
            <p:spPr bwMode="auto">
              <a:xfrm>
                <a:off x="752134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3" name="Line 84">
                <a:extLst>
                  <a:ext uri="{FF2B5EF4-FFF2-40B4-BE49-F238E27FC236}">
                    <a16:creationId xmlns:a16="http://schemas.microsoft.com/office/drawing/2014/main" id="{F31E1F86-814F-DBF4-5D43-C6541FE86893}"/>
                  </a:ext>
                </a:extLst>
              </p:cNvPr>
              <p:cNvSpPr>
                <a:spLocks noChangeShapeType="1"/>
              </p:cNvSpPr>
              <p:nvPr userDrawn="1"/>
            </p:nvSpPr>
            <p:spPr bwMode="auto">
              <a:xfrm>
                <a:off x="766533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4" name="Line 85">
                <a:extLst>
                  <a:ext uri="{FF2B5EF4-FFF2-40B4-BE49-F238E27FC236}">
                    <a16:creationId xmlns:a16="http://schemas.microsoft.com/office/drawing/2014/main" id="{6506A331-5B49-8D36-2B75-EDBBBB47AA51}"/>
                  </a:ext>
                </a:extLst>
              </p:cNvPr>
              <p:cNvSpPr>
                <a:spLocks noChangeShapeType="1"/>
              </p:cNvSpPr>
              <p:nvPr userDrawn="1"/>
            </p:nvSpPr>
            <p:spPr bwMode="auto">
              <a:xfrm>
                <a:off x="780932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5" name="Line 86">
                <a:extLst>
                  <a:ext uri="{FF2B5EF4-FFF2-40B4-BE49-F238E27FC236}">
                    <a16:creationId xmlns:a16="http://schemas.microsoft.com/office/drawing/2014/main" id="{BDEE8730-48ED-7A05-6455-3994F35EAFB0}"/>
                  </a:ext>
                </a:extLst>
              </p:cNvPr>
              <p:cNvSpPr>
                <a:spLocks noChangeShapeType="1"/>
              </p:cNvSpPr>
              <p:nvPr userDrawn="1"/>
            </p:nvSpPr>
            <p:spPr bwMode="auto">
              <a:xfrm>
                <a:off x="795331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6" name="Line 87">
                <a:extLst>
                  <a:ext uri="{FF2B5EF4-FFF2-40B4-BE49-F238E27FC236}">
                    <a16:creationId xmlns:a16="http://schemas.microsoft.com/office/drawing/2014/main" id="{3E642693-5FFA-A3E0-F3A2-EA08308950FB}"/>
                  </a:ext>
                </a:extLst>
              </p:cNvPr>
              <p:cNvSpPr>
                <a:spLocks noChangeShapeType="1"/>
              </p:cNvSpPr>
              <p:nvPr userDrawn="1"/>
            </p:nvSpPr>
            <p:spPr bwMode="auto">
              <a:xfrm>
                <a:off x="809730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7" name="Line 88">
                <a:extLst>
                  <a:ext uri="{FF2B5EF4-FFF2-40B4-BE49-F238E27FC236}">
                    <a16:creationId xmlns:a16="http://schemas.microsoft.com/office/drawing/2014/main" id="{F2C3D482-2CA1-0C19-D409-519F1D240AFE}"/>
                  </a:ext>
                </a:extLst>
              </p:cNvPr>
              <p:cNvSpPr>
                <a:spLocks noChangeShapeType="1"/>
              </p:cNvSpPr>
              <p:nvPr userDrawn="1"/>
            </p:nvSpPr>
            <p:spPr bwMode="auto">
              <a:xfrm>
                <a:off x="824129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8" name="Line 89">
                <a:extLst>
                  <a:ext uri="{FF2B5EF4-FFF2-40B4-BE49-F238E27FC236}">
                    <a16:creationId xmlns:a16="http://schemas.microsoft.com/office/drawing/2014/main" id="{52322927-4EE6-0F01-4944-F24692C2E189}"/>
                  </a:ext>
                </a:extLst>
              </p:cNvPr>
              <p:cNvSpPr>
                <a:spLocks noChangeShapeType="1"/>
              </p:cNvSpPr>
              <p:nvPr userDrawn="1"/>
            </p:nvSpPr>
            <p:spPr bwMode="auto">
              <a:xfrm>
                <a:off x="838528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59" name="Line 90">
                <a:extLst>
                  <a:ext uri="{FF2B5EF4-FFF2-40B4-BE49-F238E27FC236}">
                    <a16:creationId xmlns:a16="http://schemas.microsoft.com/office/drawing/2014/main" id="{C8EF6712-A431-5830-2F6B-9C1B2321F767}"/>
                  </a:ext>
                </a:extLst>
              </p:cNvPr>
              <p:cNvSpPr>
                <a:spLocks noChangeShapeType="1"/>
              </p:cNvSpPr>
              <p:nvPr userDrawn="1"/>
            </p:nvSpPr>
            <p:spPr bwMode="auto">
              <a:xfrm>
                <a:off x="852927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0" name="Line 91">
                <a:extLst>
                  <a:ext uri="{FF2B5EF4-FFF2-40B4-BE49-F238E27FC236}">
                    <a16:creationId xmlns:a16="http://schemas.microsoft.com/office/drawing/2014/main" id="{A1BDDDBC-978B-6601-584D-DA0704E8A1C7}"/>
                  </a:ext>
                </a:extLst>
              </p:cNvPr>
              <p:cNvSpPr>
                <a:spLocks noChangeShapeType="1"/>
              </p:cNvSpPr>
              <p:nvPr userDrawn="1"/>
            </p:nvSpPr>
            <p:spPr bwMode="auto">
              <a:xfrm>
                <a:off x="867326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1" name="Line 92">
                <a:extLst>
                  <a:ext uri="{FF2B5EF4-FFF2-40B4-BE49-F238E27FC236}">
                    <a16:creationId xmlns:a16="http://schemas.microsoft.com/office/drawing/2014/main" id="{8E55DED0-81EB-52BF-61D3-AD99E0FED2FA}"/>
                  </a:ext>
                </a:extLst>
              </p:cNvPr>
              <p:cNvSpPr>
                <a:spLocks noChangeShapeType="1"/>
              </p:cNvSpPr>
              <p:nvPr userDrawn="1"/>
            </p:nvSpPr>
            <p:spPr bwMode="auto">
              <a:xfrm>
                <a:off x="881726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2" name="Line 93">
                <a:extLst>
                  <a:ext uri="{FF2B5EF4-FFF2-40B4-BE49-F238E27FC236}">
                    <a16:creationId xmlns:a16="http://schemas.microsoft.com/office/drawing/2014/main" id="{800A523A-0F75-41DF-00E5-B353D89BD4B8}"/>
                  </a:ext>
                </a:extLst>
              </p:cNvPr>
              <p:cNvSpPr>
                <a:spLocks noChangeShapeType="1"/>
              </p:cNvSpPr>
              <p:nvPr userDrawn="1"/>
            </p:nvSpPr>
            <p:spPr bwMode="auto">
              <a:xfrm>
                <a:off x="896125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3" name="Line 94">
                <a:extLst>
                  <a:ext uri="{FF2B5EF4-FFF2-40B4-BE49-F238E27FC236}">
                    <a16:creationId xmlns:a16="http://schemas.microsoft.com/office/drawing/2014/main" id="{DE9601A7-3F4E-4203-28D1-0891F94F5022}"/>
                  </a:ext>
                </a:extLst>
              </p:cNvPr>
              <p:cNvSpPr>
                <a:spLocks noChangeShapeType="1"/>
              </p:cNvSpPr>
              <p:nvPr userDrawn="1"/>
            </p:nvSpPr>
            <p:spPr bwMode="auto">
              <a:xfrm>
                <a:off x="910524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4" name="Line 95">
                <a:extLst>
                  <a:ext uri="{FF2B5EF4-FFF2-40B4-BE49-F238E27FC236}">
                    <a16:creationId xmlns:a16="http://schemas.microsoft.com/office/drawing/2014/main" id="{908F7F07-D3AB-52FC-E144-146294C3F11D}"/>
                  </a:ext>
                </a:extLst>
              </p:cNvPr>
              <p:cNvSpPr>
                <a:spLocks noChangeShapeType="1"/>
              </p:cNvSpPr>
              <p:nvPr userDrawn="1"/>
            </p:nvSpPr>
            <p:spPr bwMode="auto">
              <a:xfrm>
                <a:off x="924923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5" name="Line 96">
                <a:extLst>
                  <a:ext uri="{FF2B5EF4-FFF2-40B4-BE49-F238E27FC236}">
                    <a16:creationId xmlns:a16="http://schemas.microsoft.com/office/drawing/2014/main" id="{E05A2B67-8001-2615-11A1-10F09960390F}"/>
                  </a:ext>
                </a:extLst>
              </p:cNvPr>
              <p:cNvSpPr>
                <a:spLocks noChangeShapeType="1"/>
              </p:cNvSpPr>
              <p:nvPr userDrawn="1"/>
            </p:nvSpPr>
            <p:spPr bwMode="auto">
              <a:xfrm>
                <a:off x="939322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6" name="Line 97">
                <a:extLst>
                  <a:ext uri="{FF2B5EF4-FFF2-40B4-BE49-F238E27FC236}">
                    <a16:creationId xmlns:a16="http://schemas.microsoft.com/office/drawing/2014/main" id="{1E63FB70-271F-0C99-2BA6-71F17CF9B0A9}"/>
                  </a:ext>
                </a:extLst>
              </p:cNvPr>
              <p:cNvSpPr>
                <a:spLocks noChangeShapeType="1"/>
              </p:cNvSpPr>
              <p:nvPr userDrawn="1"/>
            </p:nvSpPr>
            <p:spPr bwMode="auto">
              <a:xfrm>
                <a:off x="953721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7" name="Line 98">
                <a:extLst>
                  <a:ext uri="{FF2B5EF4-FFF2-40B4-BE49-F238E27FC236}">
                    <a16:creationId xmlns:a16="http://schemas.microsoft.com/office/drawing/2014/main" id="{6A0D2399-ACD7-6373-481C-DEF92298F0E3}"/>
                  </a:ext>
                </a:extLst>
              </p:cNvPr>
              <p:cNvSpPr>
                <a:spLocks noChangeShapeType="1"/>
              </p:cNvSpPr>
              <p:nvPr userDrawn="1"/>
            </p:nvSpPr>
            <p:spPr bwMode="auto">
              <a:xfrm>
                <a:off x="968120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8" name="Line 99">
                <a:extLst>
                  <a:ext uri="{FF2B5EF4-FFF2-40B4-BE49-F238E27FC236}">
                    <a16:creationId xmlns:a16="http://schemas.microsoft.com/office/drawing/2014/main" id="{11B5BA05-01DF-7622-EA2A-07EF450DF35D}"/>
                  </a:ext>
                </a:extLst>
              </p:cNvPr>
              <p:cNvSpPr>
                <a:spLocks noChangeShapeType="1"/>
              </p:cNvSpPr>
              <p:nvPr userDrawn="1"/>
            </p:nvSpPr>
            <p:spPr bwMode="auto">
              <a:xfrm>
                <a:off x="11857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69" name="Line 100">
                <a:extLst>
                  <a:ext uri="{FF2B5EF4-FFF2-40B4-BE49-F238E27FC236}">
                    <a16:creationId xmlns:a16="http://schemas.microsoft.com/office/drawing/2014/main" id="{449FD935-F6B5-2253-62E0-39E184138779}"/>
                  </a:ext>
                </a:extLst>
              </p:cNvPr>
              <p:cNvSpPr>
                <a:spLocks noChangeShapeType="1"/>
              </p:cNvSpPr>
              <p:nvPr userDrawn="1"/>
            </p:nvSpPr>
            <p:spPr bwMode="auto">
              <a:xfrm>
                <a:off x="982519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0" name="Line 103">
                <a:extLst>
                  <a:ext uri="{FF2B5EF4-FFF2-40B4-BE49-F238E27FC236}">
                    <a16:creationId xmlns:a16="http://schemas.microsoft.com/office/drawing/2014/main" id="{EA342893-AAEB-28CD-3554-C3208BC730B2}"/>
                  </a:ext>
                </a:extLst>
              </p:cNvPr>
              <p:cNvSpPr>
                <a:spLocks noChangeShapeType="1"/>
              </p:cNvSpPr>
              <p:nvPr userDrawn="1"/>
            </p:nvSpPr>
            <p:spPr bwMode="auto">
              <a:xfrm>
                <a:off x="5505467" y="613151"/>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1" name="Line 99">
                <a:extLst>
                  <a:ext uri="{FF2B5EF4-FFF2-40B4-BE49-F238E27FC236}">
                    <a16:creationId xmlns:a16="http://schemas.microsoft.com/office/drawing/2014/main" id="{0AE9CEB4-A889-C7E7-BD27-D64842A7B38A}"/>
                  </a:ext>
                </a:extLst>
              </p:cNvPr>
              <p:cNvSpPr>
                <a:spLocks noChangeShapeType="1"/>
              </p:cNvSpPr>
              <p:nvPr userDrawn="1"/>
            </p:nvSpPr>
            <p:spPr bwMode="auto">
              <a:xfrm>
                <a:off x="104174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2" name="Line 99">
                <a:extLst>
                  <a:ext uri="{FF2B5EF4-FFF2-40B4-BE49-F238E27FC236}">
                    <a16:creationId xmlns:a16="http://schemas.microsoft.com/office/drawing/2014/main" id="{881F2FE1-5DB7-CA5B-B870-305CBA81A529}"/>
                  </a:ext>
                </a:extLst>
              </p:cNvPr>
              <p:cNvSpPr>
                <a:spLocks noChangeShapeType="1"/>
              </p:cNvSpPr>
              <p:nvPr userDrawn="1"/>
            </p:nvSpPr>
            <p:spPr bwMode="auto">
              <a:xfrm>
                <a:off x="89775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3" name="Line 100">
                <a:extLst>
                  <a:ext uri="{FF2B5EF4-FFF2-40B4-BE49-F238E27FC236}">
                    <a16:creationId xmlns:a16="http://schemas.microsoft.com/office/drawing/2014/main" id="{A110287F-C15E-85B3-D63E-75B2C05C0CAE}"/>
                  </a:ext>
                </a:extLst>
              </p:cNvPr>
              <p:cNvSpPr>
                <a:spLocks noChangeShapeType="1"/>
              </p:cNvSpPr>
              <p:nvPr userDrawn="1"/>
            </p:nvSpPr>
            <p:spPr bwMode="auto">
              <a:xfrm>
                <a:off x="9969199"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4" name="Line 99">
                <a:extLst>
                  <a:ext uri="{FF2B5EF4-FFF2-40B4-BE49-F238E27FC236}">
                    <a16:creationId xmlns:a16="http://schemas.microsoft.com/office/drawing/2014/main" id="{E0DC6638-28C2-B426-0231-734A46C56B8B}"/>
                  </a:ext>
                </a:extLst>
              </p:cNvPr>
              <p:cNvSpPr>
                <a:spLocks noChangeShapeType="1"/>
              </p:cNvSpPr>
              <p:nvPr userDrawn="1"/>
            </p:nvSpPr>
            <p:spPr bwMode="auto">
              <a:xfrm>
                <a:off x="321791"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5" name="Line 99">
                <a:extLst>
                  <a:ext uri="{FF2B5EF4-FFF2-40B4-BE49-F238E27FC236}">
                    <a16:creationId xmlns:a16="http://schemas.microsoft.com/office/drawing/2014/main" id="{EF917341-1962-6998-6661-22AD88A98B79}"/>
                  </a:ext>
                </a:extLst>
              </p:cNvPr>
              <p:cNvSpPr>
                <a:spLocks noChangeShapeType="1"/>
              </p:cNvSpPr>
              <p:nvPr userDrawn="1"/>
            </p:nvSpPr>
            <p:spPr bwMode="auto">
              <a:xfrm>
                <a:off x="177800"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6" name="Line 99">
                <a:extLst>
                  <a:ext uri="{FF2B5EF4-FFF2-40B4-BE49-F238E27FC236}">
                    <a16:creationId xmlns:a16="http://schemas.microsoft.com/office/drawing/2014/main" id="{FB6886E8-F9DC-0430-F7BA-7F1660ADFC3E}"/>
                  </a:ext>
                </a:extLst>
              </p:cNvPr>
              <p:cNvSpPr>
                <a:spLocks noChangeShapeType="1"/>
              </p:cNvSpPr>
              <p:nvPr userDrawn="1"/>
            </p:nvSpPr>
            <p:spPr bwMode="auto">
              <a:xfrm>
                <a:off x="609773"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7" name="Line 99">
                <a:extLst>
                  <a:ext uri="{FF2B5EF4-FFF2-40B4-BE49-F238E27FC236}">
                    <a16:creationId xmlns:a16="http://schemas.microsoft.com/office/drawing/2014/main" id="{9B34E9A0-10B1-B6E8-18D9-DD1DA59C9C7E}"/>
                  </a:ext>
                </a:extLst>
              </p:cNvPr>
              <p:cNvSpPr>
                <a:spLocks noChangeShapeType="1"/>
              </p:cNvSpPr>
              <p:nvPr userDrawn="1"/>
            </p:nvSpPr>
            <p:spPr bwMode="auto">
              <a:xfrm>
                <a:off x="465782"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8" name="Line 99">
                <a:extLst>
                  <a:ext uri="{FF2B5EF4-FFF2-40B4-BE49-F238E27FC236}">
                    <a16:creationId xmlns:a16="http://schemas.microsoft.com/office/drawing/2014/main" id="{C18A9F92-816A-720D-D338-C82852BACEA4}"/>
                  </a:ext>
                </a:extLst>
              </p:cNvPr>
              <p:cNvSpPr>
                <a:spLocks noChangeShapeType="1"/>
              </p:cNvSpPr>
              <p:nvPr userDrawn="1"/>
            </p:nvSpPr>
            <p:spPr bwMode="auto">
              <a:xfrm>
                <a:off x="753764"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79" name="Line 100">
                <a:extLst>
                  <a:ext uri="{FF2B5EF4-FFF2-40B4-BE49-F238E27FC236}">
                    <a16:creationId xmlns:a16="http://schemas.microsoft.com/office/drawing/2014/main" id="{37991EB1-03F7-8625-3488-377B94E70ED8}"/>
                  </a:ext>
                </a:extLst>
              </p:cNvPr>
              <p:cNvSpPr>
                <a:spLocks noChangeShapeType="1"/>
              </p:cNvSpPr>
              <p:nvPr userDrawn="1"/>
            </p:nvSpPr>
            <p:spPr bwMode="auto">
              <a:xfrm>
                <a:off x="10113637"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0" name="Line 100">
                <a:extLst>
                  <a:ext uri="{FF2B5EF4-FFF2-40B4-BE49-F238E27FC236}">
                    <a16:creationId xmlns:a16="http://schemas.microsoft.com/office/drawing/2014/main" id="{0C5D29C9-3D6C-D1FF-83E7-E16E566CF4CB}"/>
                  </a:ext>
                </a:extLst>
              </p:cNvPr>
              <p:cNvSpPr>
                <a:spLocks noChangeShapeType="1"/>
              </p:cNvSpPr>
              <p:nvPr userDrawn="1"/>
            </p:nvSpPr>
            <p:spPr bwMode="auto">
              <a:xfrm>
                <a:off x="10258075"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1" name="Line 100">
                <a:extLst>
                  <a:ext uri="{FF2B5EF4-FFF2-40B4-BE49-F238E27FC236}">
                    <a16:creationId xmlns:a16="http://schemas.microsoft.com/office/drawing/2014/main" id="{E49EF36A-2A20-CBAA-8171-5969E226C570}"/>
                  </a:ext>
                </a:extLst>
              </p:cNvPr>
              <p:cNvSpPr>
                <a:spLocks noChangeShapeType="1"/>
              </p:cNvSpPr>
              <p:nvPr userDrawn="1"/>
            </p:nvSpPr>
            <p:spPr bwMode="auto">
              <a:xfrm>
                <a:off x="10402066"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sp>
            <p:nvSpPr>
              <p:cNvPr id="82" name="Line 100">
                <a:extLst>
                  <a:ext uri="{FF2B5EF4-FFF2-40B4-BE49-F238E27FC236}">
                    <a16:creationId xmlns:a16="http://schemas.microsoft.com/office/drawing/2014/main" id="{8540D451-E738-8417-5278-DDADB96200F5}"/>
                  </a:ext>
                </a:extLst>
              </p:cNvPr>
              <p:cNvSpPr>
                <a:spLocks noChangeShapeType="1"/>
              </p:cNvSpPr>
              <p:nvPr userDrawn="1"/>
            </p:nvSpPr>
            <p:spPr bwMode="auto">
              <a:xfrm>
                <a:off x="10546068" y="613150"/>
                <a:ext cx="0" cy="6767137"/>
              </a:xfrm>
              <a:prstGeom prst="line">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sz="4704"/>
              </a:p>
            </p:txBody>
          </p:sp>
        </p:grpSp>
      </p:grpSp>
    </p:spTree>
    <p:extLst>
      <p:ext uri="{BB962C8B-B14F-4D97-AF65-F5344CB8AC3E}">
        <p14:creationId xmlns:p14="http://schemas.microsoft.com/office/powerpoint/2010/main" val="2447748887"/>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sldNum="0" hdr="0" ftr="0" dt="0"/>
  <p:txStyles>
    <p:titleStyle>
      <a:lvl1pPr algn="l" defTabSz="3027487" rtl="0" eaLnBrk="1" latinLnBrk="0" hangingPunct="1">
        <a:lnSpc>
          <a:spcPct val="90000"/>
        </a:lnSpc>
        <a:spcBef>
          <a:spcPct val="0"/>
        </a:spcBef>
        <a:buNone/>
        <a:defRPr kumimoji="1"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kumimoji="1"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kumimoji="1"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kumimoji="1"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9pPr>
    </p:bodyStyle>
    <p:otherStyle>
      <a:defPPr>
        <a:defRPr lang="en-US"/>
      </a:defPPr>
      <a:lvl1pPr marL="0" algn="l" defTabSz="3027487" rtl="0" eaLnBrk="1" latinLnBrk="0" hangingPunct="1">
        <a:defRPr kumimoji="1" sz="5960" kern="1200">
          <a:solidFill>
            <a:schemeClr val="tx1"/>
          </a:solidFill>
          <a:latin typeface="+mn-lt"/>
          <a:ea typeface="+mn-ea"/>
          <a:cs typeface="+mn-cs"/>
        </a:defRPr>
      </a:lvl1pPr>
      <a:lvl2pPr marL="1513743" algn="l" defTabSz="3027487" rtl="0" eaLnBrk="1" latinLnBrk="0" hangingPunct="1">
        <a:defRPr kumimoji="1" sz="5960" kern="1200">
          <a:solidFill>
            <a:schemeClr val="tx1"/>
          </a:solidFill>
          <a:latin typeface="+mn-lt"/>
          <a:ea typeface="+mn-ea"/>
          <a:cs typeface="+mn-cs"/>
        </a:defRPr>
      </a:lvl2pPr>
      <a:lvl3pPr marL="3027487" algn="l" defTabSz="3027487" rtl="0" eaLnBrk="1" latinLnBrk="0" hangingPunct="1">
        <a:defRPr kumimoji="1" sz="5960" kern="1200">
          <a:solidFill>
            <a:schemeClr val="tx1"/>
          </a:solidFill>
          <a:latin typeface="+mn-lt"/>
          <a:ea typeface="+mn-ea"/>
          <a:cs typeface="+mn-cs"/>
        </a:defRPr>
      </a:lvl3pPr>
      <a:lvl4pPr marL="4541230" algn="l" defTabSz="3027487" rtl="0" eaLnBrk="1" latinLnBrk="0" hangingPunct="1">
        <a:defRPr kumimoji="1" sz="5960" kern="1200">
          <a:solidFill>
            <a:schemeClr val="tx1"/>
          </a:solidFill>
          <a:latin typeface="+mn-lt"/>
          <a:ea typeface="+mn-ea"/>
          <a:cs typeface="+mn-cs"/>
        </a:defRPr>
      </a:lvl4pPr>
      <a:lvl5pPr marL="6054974" algn="l" defTabSz="3027487" rtl="0" eaLnBrk="1" latinLnBrk="0" hangingPunct="1">
        <a:defRPr kumimoji="1" sz="5960" kern="1200">
          <a:solidFill>
            <a:schemeClr val="tx1"/>
          </a:solidFill>
          <a:latin typeface="+mn-lt"/>
          <a:ea typeface="+mn-ea"/>
          <a:cs typeface="+mn-cs"/>
        </a:defRPr>
      </a:lvl5pPr>
      <a:lvl6pPr marL="7568717" algn="l" defTabSz="3027487" rtl="0" eaLnBrk="1" latinLnBrk="0" hangingPunct="1">
        <a:defRPr kumimoji="1" sz="5960" kern="1200">
          <a:solidFill>
            <a:schemeClr val="tx1"/>
          </a:solidFill>
          <a:latin typeface="+mn-lt"/>
          <a:ea typeface="+mn-ea"/>
          <a:cs typeface="+mn-cs"/>
        </a:defRPr>
      </a:lvl6pPr>
      <a:lvl7pPr marL="9082461" algn="l" defTabSz="3027487" rtl="0" eaLnBrk="1" latinLnBrk="0" hangingPunct="1">
        <a:defRPr kumimoji="1" sz="5960" kern="1200">
          <a:solidFill>
            <a:schemeClr val="tx1"/>
          </a:solidFill>
          <a:latin typeface="+mn-lt"/>
          <a:ea typeface="+mn-ea"/>
          <a:cs typeface="+mn-cs"/>
        </a:defRPr>
      </a:lvl7pPr>
      <a:lvl8pPr marL="10596204" algn="l" defTabSz="3027487" rtl="0" eaLnBrk="1" latinLnBrk="0" hangingPunct="1">
        <a:defRPr kumimoji="1" sz="5960" kern="1200">
          <a:solidFill>
            <a:schemeClr val="tx1"/>
          </a:solidFill>
          <a:latin typeface="+mn-lt"/>
          <a:ea typeface="+mn-ea"/>
          <a:cs typeface="+mn-cs"/>
        </a:defRPr>
      </a:lvl8pPr>
      <a:lvl9pPr marL="12109948" algn="l" defTabSz="3027487" rtl="0" eaLnBrk="1" latinLnBrk="0" hangingPunct="1">
        <a:defRPr kumimoji="1" sz="596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290" userDrawn="1">
          <p15:clr>
            <a:srgbClr val="F26B43"/>
          </p15:clr>
        </p15:guide>
        <p15:guide id="2" orient="horz" pos="14861" userDrawn="1">
          <p15:clr>
            <a:srgbClr val="F26B43"/>
          </p15:clr>
        </p15:guide>
        <p15:guide id="3" orient="horz" pos="137" userDrawn="1">
          <p15:clr>
            <a:srgbClr val="F26B43"/>
          </p15:clr>
        </p15:guide>
        <p15:guide id="4" orient="horz" pos="29016" userDrawn="1">
          <p15:clr>
            <a:srgbClr val="F26B43"/>
          </p15:clr>
        </p15:guide>
        <p15:guide id="5" pos="20272" userDrawn="1">
          <p15:clr>
            <a:srgbClr val="F26B43"/>
          </p15:clr>
        </p15:guide>
        <p15:guide id="6" pos="312" userDrawn="1">
          <p15:clr>
            <a:srgbClr val="F26B43"/>
          </p15:clr>
        </p15:guide>
        <p15:guide id="7" orient="horz" pos="438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slideLayout" Target="../slideLayouts/slideLayout63.xml"/><Relationship Id="rId4" Type="http://schemas.openxmlformats.org/officeDocument/2006/relationships/image" Target="../media/image25.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四角形: 角を丸くする 1">
            <a:extLst>
              <a:ext uri="{FF2B5EF4-FFF2-40B4-BE49-F238E27FC236}">
                <a16:creationId xmlns:a16="http://schemas.microsoft.com/office/drawing/2014/main" id="{8A1E00DF-49D4-E6AB-753A-EE38EB991653}"/>
              </a:ext>
            </a:extLst>
          </p:cNvPr>
          <p:cNvSpPr/>
          <p:nvPr/>
        </p:nvSpPr>
        <p:spPr>
          <a:xfrm>
            <a:off x="1221581" y="1019969"/>
            <a:ext cx="27832050" cy="3314700"/>
          </a:xfrm>
          <a:prstGeom prst="roundRect">
            <a:avLst>
              <a:gd name="adj" fmla="val 6878"/>
            </a:avLst>
          </a:prstGeom>
          <a:solidFill>
            <a:srgbClr val="D3E4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a:solidFill>
                  <a:schemeClr val="tx1"/>
                </a:solidFill>
                <a:latin typeface="BIZ UDPゴシック" panose="020B0400000000000000" pitchFamily="50" charset="-128"/>
                <a:ea typeface="BIZ UDPゴシック" panose="020B0400000000000000" pitchFamily="50" charset="-128"/>
              </a:rPr>
              <a:t>○○と○○の関連について</a:t>
            </a:r>
            <a:endParaRPr kumimoji="1" lang="en-US" altLang="ja-JP" b="1">
              <a:solidFill>
                <a:schemeClr val="tx1"/>
              </a:solidFill>
              <a:latin typeface="BIZ UDPゴシック" panose="020B0400000000000000" pitchFamily="50" charset="-128"/>
              <a:ea typeface="BIZ UDPゴシック" panose="020B0400000000000000" pitchFamily="50" charset="-128"/>
            </a:endParaRPr>
          </a:p>
          <a:p>
            <a:pPr algn="ctr"/>
            <a:r>
              <a:rPr kumimoji="1" lang="ja-JP" altLang="en-US" b="1">
                <a:solidFill>
                  <a:schemeClr val="tx1"/>
                </a:solidFill>
                <a:latin typeface="BIZ UDPゴシック" panose="020B0400000000000000" pitchFamily="50" charset="-128"/>
                <a:ea typeface="BIZ UDPゴシック" panose="020B0400000000000000" pitchFamily="50" charset="-128"/>
              </a:rPr>
              <a:t>ーエコチル調査研究からわかったことー</a:t>
            </a:r>
          </a:p>
        </p:txBody>
      </p:sp>
      <p:sp>
        <p:nvSpPr>
          <p:cNvPr id="3" name="四角形: 角を丸くする 2">
            <a:extLst>
              <a:ext uri="{FF2B5EF4-FFF2-40B4-BE49-F238E27FC236}">
                <a16:creationId xmlns:a16="http://schemas.microsoft.com/office/drawing/2014/main" id="{B7D37E74-19B9-EB91-0794-C51CE59BBC5D}"/>
              </a:ext>
            </a:extLst>
          </p:cNvPr>
          <p:cNvSpPr/>
          <p:nvPr/>
        </p:nvSpPr>
        <p:spPr>
          <a:xfrm>
            <a:off x="1221580" y="6769762"/>
            <a:ext cx="6182113" cy="1152702"/>
          </a:xfrm>
          <a:prstGeom prst="roundRect">
            <a:avLst/>
          </a:prstGeom>
          <a:solidFill>
            <a:srgbClr val="D3E4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6000" b="1">
                <a:solidFill>
                  <a:schemeClr val="tx1"/>
                </a:solidFill>
                <a:latin typeface="BIZ UDPゴシック" panose="020B0400000000000000" pitchFamily="50" charset="-128"/>
                <a:ea typeface="BIZ UDPゴシック" panose="020B0400000000000000" pitchFamily="50" charset="-128"/>
              </a:rPr>
              <a:t>はじめに</a:t>
            </a:r>
            <a:endParaRPr kumimoji="1" lang="en-US" altLang="ja-JP" sz="6000" b="1">
              <a:solidFill>
                <a:schemeClr val="tx1"/>
              </a:solidFill>
              <a:latin typeface="BIZ UDPゴシック" panose="020B0400000000000000" pitchFamily="50" charset="-128"/>
              <a:ea typeface="BIZ UDPゴシック" panose="020B0400000000000000" pitchFamily="50" charset="-128"/>
            </a:endParaRPr>
          </a:p>
        </p:txBody>
      </p:sp>
      <p:sp>
        <p:nvSpPr>
          <p:cNvPr id="4" name="四角形: 角を丸くする 3">
            <a:extLst>
              <a:ext uri="{FF2B5EF4-FFF2-40B4-BE49-F238E27FC236}">
                <a16:creationId xmlns:a16="http://schemas.microsoft.com/office/drawing/2014/main" id="{B5B03130-3FC2-59C6-7968-3BB28D19365A}"/>
              </a:ext>
            </a:extLst>
          </p:cNvPr>
          <p:cNvSpPr/>
          <p:nvPr/>
        </p:nvSpPr>
        <p:spPr>
          <a:xfrm>
            <a:off x="1221577" y="10901467"/>
            <a:ext cx="6182113" cy="1152702"/>
          </a:xfrm>
          <a:prstGeom prst="roundRect">
            <a:avLst/>
          </a:prstGeom>
          <a:solidFill>
            <a:srgbClr val="D3E4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6000" b="1">
                <a:solidFill>
                  <a:schemeClr val="tx1"/>
                </a:solidFill>
                <a:latin typeface="BIZ UDPゴシック" panose="020B0400000000000000" pitchFamily="50" charset="-128"/>
                <a:ea typeface="BIZ UDPゴシック" panose="020B0400000000000000" pitchFamily="50" charset="-128"/>
              </a:rPr>
              <a:t>方　　法</a:t>
            </a:r>
            <a:endParaRPr kumimoji="1" lang="en-US" altLang="ja-JP" sz="6000" b="1">
              <a:solidFill>
                <a:schemeClr val="tx1"/>
              </a:solidFill>
              <a:latin typeface="BIZ UDPゴシック" panose="020B0400000000000000" pitchFamily="50" charset="-128"/>
              <a:ea typeface="BIZ UDPゴシック" panose="020B0400000000000000" pitchFamily="50" charset="-128"/>
            </a:endParaRPr>
          </a:p>
        </p:txBody>
      </p:sp>
      <p:sp>
        <p:nvSpPr>
          <p:cNvPr id="5" name="四角形: 角を丸くする 4">
            <a:extLst>
              <a:ext uri="{FF2B5EF4-FFF2-40B4-BE49-F238E27FC236}">
                <a16:creationId xmlns:a16="http://schemas.microsoft.com/office/drawing/2014/main" id="{3EBCD2EC-E986-E2C4-BF5D-795A90784A25}"/>
              </a:ext>
            </a:extLst>
          </p:cNvPr>
          <p:cNvSpPr/>
          <p:nvPr/>
        </p:nvSpPr>
        <p:spPr>
          <a:xfrm>
            <a:off x="1221577" y="14987006"/>
            <a:ext cx="6182113" cy="1152702"/>
          </a:xfrm>
          <a:prstGeom prst="roundRect">
            <a:avLst/>
          </a:prstGeom>
          <a:solidFill>
            <a:srgbClr val="D3E4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6000" b="1">
                <a:solidFill>
                  <a:schemeClr val="tx1"/>
                </a:solidFill>
                <a:latin typeface="BIZ UDPゴシック" panose="020B0400000000000000" pitchFamily="50" charset="-128"/>
                <a:ea typeface="BIZ UDPゴシック" panose="020B0400000000000000" pitchFamily="50" charset="-128"/>
              </a:rPr>
              <a:t>結　　果</a:t>
            </a:r>
            <a:endParaRPr kumimoji="1" lang="en-US" altLang="ja-JP" sz="6000" b="1">
              <a:solidFill>
                <a:schemeClr val="tx1"/>
              </a:solidFill>
              <a:latin typeface="BIZ UDPゴシック" panose="020B0400000000000000" pitchFamily="50" charset="-128"/>
              <a:ea typeface="BIZ UDPゴシック" panose="020B0400000000000000" pitchFamily="50" charset="-128"/>
            </a:endParaRPr>
          </a:p>
        </p:txBody>
      </p:sp>
      <p:sp>
        <p:nvSpPr>
          <p:cNvPr id="6" name="四角形: 角を丸くする 5">
            <a:extLst>
              <a:ext uri="{FF2B5EF4-FFF2-40B4-BE49-F238E27FC236}">
                <a16:creationId xmlns:a16="http://schemas.microsoft.com/office/drawing/2014/main" id="{EB3E69CB-05A5-0686-2B4C-9013A5F0F57B}"/>
              </a:ext>
            </a:extLst>
          </p:cNvPr>
          <p:cNvSpPr/>
          <p:nvPr/>
        </p:nvSpPr>
        <p:spPr>
          <a:xfrm>
            <a:off x="1221579" y="24699348"/>
            <a:ext cx="6182112" cy="1221475"/>
          </a:xfrm>
          <a:prstGeom prst="roundRect">
            <a:avLst/>
          </a:prstGeom>
          <a:solidFill>
            <a:srgbClr val="D3E4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6000" b="1">
                <a:solidFill>
                  <a:schemeClr val="tx1"/>
                </a:solidFill>
                <a:latin typeface="BIZ UDPゴシック" panose="020B0400000000000000" pitchFamily="50" charset="-128"/>
                <a:ea typeface="BIZ UDPゴシック" panose="020B0400000000000000" pitchFamily="50" charset="-128"/>
              </a:rPr>
              <a:t>考　　察</a:t>
            </a:r>
            <a:endParaRPr kumimoji="1" lang="en-US" altLang="ja-JP" sz="6000" b="1">
              <a:solidFill>
                <a:schemeClr val="tx1"/>
              </a:solidFill>
              <a:latin typeface="BIZ UDPゴシック" panose="020B0400000000000000" pitchFamily="50" charset="-128"/>
              <a:ea typeface="BIZ UDPゴシック" panose="020B0400000000000000" pitchFamily="50" charset="-128"/>
            </a:endParaRPr>
          </a:p>
        </p:txBody>
      </p:sp>
      <p:sp>
        <p:nvSpPr>
          <p:cNvPr id="7" name="四角形: 角を丸くする 6">
            <a:extLst>
              <a:ext uri="{FF2B5EF4-FFF2-40B4-BE49-F238E27FC236}">
                <a16:creationId xmlns:a16="http://schemas.microsoft.com/office/drawing/2014/main" id="{26093BB4-3B1D-2871-7964-99DFAC64C6A4}"/>
              </a:ext>
            </a:extLst>
          </p:cNvPr>
          <p:cNvSpPr/>
          <p:nvPr/>
        </p:nvSpPr>
        <p:spPr>
          <a:xfrm>
            <a:off x="1221580" y="4572001"/>
            <a:ext cx="27832050" cy="1769806"/>
          </a:xfrm>
          <a:prstGeom prst="roundRect">
            <a:avLst>
              <a:gd name="adj" fmla="val 0"/>
            </a:avLst>
          </a:prstGeom>
          <a:noFill/>
          <a:ln>
            <a:solidFill>
              <a:schemeClr val="accent6">
                <a:lumMod val="7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ja-JP" altLang="en-US" sz="4800">
                <a:solidFill>
                  <a:schemeClr val="tx1"/>
                </a:solidFill>
                <a:latin typeface="BIZ UDPゴシック" panose="020B0400000000000000" pitchFamily="50" charset="-128"/>
                <a:ea typeface="BIZ UDPゴシック" panose="020B0400000000000000" pitchFamily="50" charset="-128"/>
              </a:rPr>
              <a:t>演題番号O-00●　</a:t>
            </a:r>
            <a:r>
              <a:rPr kumimoji="1" lang="ja-JP" altLang="en-US" sz="4800">
                <a:solidFill>
                  <a:schemeClr val="tx1"/>
                </a:solidFill>
                <a:latin typeface="BIZ UDPゴシック" panose="020B0400000000000000" pitchFamily="50" charset="-128"/>
                <a:ea typeface="BIZ UDPゴシック" panose="020B0400000000000000" pitchFamily="50" charset="-128"/>
              </a:rPr>
              <a:t>環境太郎</a:t>
            </a:r>
            <a:r>
              <a:rPr kumimoji="1" lang="en-US" altLang="ja-JP" sz="4800">
                <a:solidFill>
                  <a:schemeClr val="tx1"/>
                </a:solidFill>
                <a:latin typeface="BIZ UDPゴシック" panose="020B0400000000000000" pitchFamily="50" charset="-128"/>
                <a:ea typeface="BIZ UDPゴシック" panose="020B0400000000000000" pitchFamily="50" charset="-128"/>
              </a:rPr>
              <a:t>1</a:t>
            </a:r>
            <a:r>
              <a:rPr kumimoji="1" lang="ja-JP" altLang="en-US" sz="4800">
                <a:solidFill>
                  <a:schemeClr val="tx1"/>
                </a:solidFill>
                <a:latin typeface="BIZ UDPゴシック" panose="020B0400000000000000" pitchFamily="50" charset="-128"/>
                <a:ea typeface="BIZ UDPゴシック" panose="020B0400000000000000" pitchFamily="50" charset="-128"/>
              </a:rPr>
              <a:t>　環境次郎</a:t>
            </a:r>
            <a:r>
              <a:rPr kumimoji="1" lang="en-US" altLang="ja-JP" sz="4800">
                <a:solidFill>
                  <a:schemeClr val="tx1"/>
                </a:solidFill>
                <a:latin typeface="BIZ UDPゴシック" panose="020B0400000000000000" pitchFamily="50" charset="-128"/>
                <a:ea typeface="BIZ UDPゴシック" panose="020B0400000000000000" pitchFamily="50" charset="-128"/>
              </a:rPr>
              <a:t>1</a:t>
            </a:r>
            <a:r>
              <a:rPr kumimoji="1" lang="ja-JP" altLang="en-US" sz="4800">
                <a:solidFill>
                  <a:schemeClr val="tx1"/>
                </a:solidFill>
                <a:latin typeface="BIZ UDPゴシック" panose="020B0400000000000000" pitchFamily="50" charset="-128"/>
                <a:ea typeface="BIZ UDPゴシック" panose="020B0400000000000000" pitchFamily="50" charset="-128"/>
              </a:rPr>
              <a:t>　環境花子</a:t>
            </a:r>
            <a:r>
              <a:rPr kumimoji="1" lang="en-US" altLang="ja-JP" sz="4800">
                <a:solidFill>
                  <a:schemeClr val="tx1"/>
                </a:solidFill>
                <a:latin typeface="BIZ UDPゴシック" panose="020B0400000000000000" pitchFamily="50" charset="-128"/>
                <a:ea typeface="BIZ UDPゴシック" panose="020B0400000000000000" pitchFamily="50" charset="-128"/>
              </a:rPr>
              <a:t>1</a:t>
            </a:r>
            <a:r>
              <a:rPr kumimoji="1" lang="ja-JP" altLang="en-US" sz="4800">
                <a:solidFill>
                  <a:schemeClr val="tx1"/>
                </a:solidFill>
                <a:latin typeface="BIZ UDPゴシック" panose="020B0400000000000000" pitchFamily="50" charset="-128"/>
                <a:ea typeface="BIZ UDPゴシック" panose="020B0400000000000000" pitchFamily="50" charset="-128"/>
              </a:rPr>
              <a:t>　環境一郎</a:t>
            </a:r>
            <a:r>
              <a:rPr kumimoji="1" lang="en-US" altLang="ja-JP" sz="4800">
                <a:solidFill>
                  <a:schemeClr val="tx1"/>
                </a:solidFill>
                <a:latin typeface="BIZ UDPゴシック" panose="020B0400000000000000" pitchFamily="50" charset="-128"/>
                <a:ea typeface="BIZ UDPゴシック" panose="020B0400000000000000" pitchFamily="50" charset="-128"/>
              </a:rPr>
              <a:t>2</a:t>
            </a:r>
            <a:endParaRPr lang="en-US" altLang="ja-JP" sz="4800">
              <a:solidFill>
                <a:schemeClr val="tx1"/>
              </a:solidFill>
              <a:latin typeface="BIZ UDPゴシック" panose="020B0400000000000000" pitchFamily="50" charset="-128"/>
              <a:ea typeface="BIZ UDPゴシック" panose="020B0400000000000000" pitchFamily="50" charset="-128"/>
            </a:endParaRPr>
          </a:p>
          <a:p>
            <a:r>
              <a:rPr kumimoji="1" lang="ja-JP" altLang="en-US" sz="4800">
                <a:solidFill>
                  <a:schemeClr val="tx1"/>
                </a:solidFill>
                <a:latin typeface="BIZ UDPゴシック" panose="020B0400000000000000" pitchFamily="50" charset="-128"/>
                <a:ea typeface="BIZ UDPゴシック" panose="020B0400000000000000" pitchFamily="50" charset="-128"/>
              </a:rPr>
              <a:t>（</a:t>
            </a:r>
            <a:r>
              <a:rPr kumimoji="1" lang="en-US" altLang="ja-JP" sz="4800">
                <a:solidFill>
                  <a:schemeClr val="tx1"/>
                </a:solidFill>
                <a:latin typeface="BIZ UDPゴシック" panose="020B0400000000000000" pitchFamily="50" charset="-128"/>
                <a:ea typeface="BIZ UDPゴシック" panose="020B0400000000000000" pitchFamily="50" charset="-128"/>
              </a:rPr>
              <a:t>1</a:t>
            </a:r>
            <a:r>
              <a:rPr kumimoji="1" lang="ja-JP" altLang="en-US" sz="4800">
                <a:solidFill>
                  <a:schemeClr val="tx1"/>
                </a:solidFill>
                <a:latin typeface="BIZ UDPゴシック" panose="020B0400000000000000" pitchFamily="50" charset="-128"/>
                <a:ea typeface="BIZ UDPゴシック" panose="020B0400000000000000" pitchFamily="50" charset="-128"/>
              </a:rPr>
              <a:t>環境第一中学校　化学クラブ　</a:t>
            </a:r>
            <a:r>
              <a:rPr kumimoji="1" lang="en-US" altLang="ja-JP" sz="4800">
                <a:solidFill>
                  <a:schemeClr val="tx1"/>
                </a:solidFill>
                <a:latin typeface="BIZ UDPゴシック" panose="020B0400000000000000" pitchFamily="50" charset="-128"/>
                <a:ea typeface="BIZ UDPゴシック" panose="020B0400000000000000" pitchFamily="50" charset="-128"/>
              </a:rPr>
              <a:t>2</a:t>
            </a:r>
            <a:r>
              <a:rPr kumimoji="1" lang="ja-JP" altLang="en-US" sz="4800">
                <a:solidFill>
                  <a:schemeClr val="tx1"/>
                </a:solidFill>
                <a:latin typeface="BIZ UDPゴシック" panose="020B0400000000000000" pitchFamily="50" charset="-128"/>
                <a:ea typeface="BIZ UDPゴシック" panose="020B0400000000000000" pitchFamily="50" charset="-128"/>
              </a:rPr>
              <a:t>環境第二中学校）</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p:txBody>
      </p:sp>
      <p:sp>
        <p:nvSpPr>
          <p:cNvPr id="8" name="四角形: 角を丸くする 7">
            <a:extLst>
              <a:ext uri="{FF2B5EF4-FFF2-40B4-BE49-F238E27FC236}">
                <a16:creationId xmlns:a16="http://schemas.microsoft.com/office/drawing/2014/main" id="{E9293073-E186-55E2-74ED-E31F459FAA66}"/>
              </a:ext>
            </a:extLst>
          </p:cNvPr>
          <p:cNvSpPr/>
          <p:nvPr/>
        </p:nvSpPr>
        <p:spPr>
          <a:xfrm>
            <a:off x="1221580" y="8217338"/>
            <a:ext cx="27832050" cy="2234009"/>
          </a:xfrm>
          <a:prstGeom prst="roundRect">
            <a:avLst>
              <a:gd name="adj" fmla="val 0"/>
            </a:avLst>
          </a:prstGeom>
          <a:noFill/>
          <a:ln>
            <a:solidFill>
              <a:schemeClr val="accent6">
                <a:lumMod val="7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4800">
                <a:solidFill>
                  <a:schemeClr val="tx1"/>
                </a:solidFill>
                <a:latin typeface="BIZ UDPゴシック" panose="020B0400000000000000" pitchFamily="50" charset="-128"/>
                <a:ea typeface="BIZ UDPゴシック" panose="020B0400000000000000" pitchFamily="50" charset="-128"/>
              </a:rPr>
              <a:t>１行</a:t>
            </a:r>
            <a:r>
              <a:rPr kumimoji="1" lang="en-US" altLang="ja-JP" sz="4800">
                <a:solidFill>
                  <a:schemeClr val="tx1"/>
                </a:solidFill>
                <a:latin typeface="BIZ UDPゴシック" panose="020B0400000000000000" pitchFamily="50" charset="-128"/>
                <a:ea typeface="BIZ UDPゴシック" panose="020B0400000000000000" pitchFamily="50" charset="-128"/>
              </a:rPr>
              <a:t>44</a:t>
            </a:r>
            <a:r>
              <a:rPr kumimoji="1" lang="ja-JP" altLang="en-US" sz="4800">
                <a:solidFill>
                  <a:schemeClr val="tx1"/>
                </a:solidFill>
                <a:latin typeface="BIZ UDPゴシック" panose="020B0400000000000000" pitchFamily="50" charset="-128"/>
                <a:ea typeface="BIZ UDPゴシック" panose="020B0400000000000000" pitchFamily="50" charset="-128"/>
              </a:rPr>
              <a:t>文字、</a:t>
            </a:r>
            <a:r>
              <a:rPr kumimoji="1" lang="en-US" altLang="ja-JP" sz="4800">
                <a:solidFill>
                  <a:schemeClr val="tx1"/>
                </a:solidFill>
                <a:latin typeface="BIZ UDPゴシック" panose="020B0400000000000000" pitchFamily="50" charset="-128"/>
                <a:ea typeface="BIZ UDPゴシック" panose="020B0400000000000000" pitchFamily="50" charset="-128"/>
              </a:rPr>
              <a:t>3</a:t>
            </a:r>
            <a:r>
              <a:rPr kumimoji="1" lang="ja-JP" altLang="en-US" sz="4800">
                <a:solidFill>
                  <a:schemeClr val="tx1"/>
                </a:solidFill>
                <a:latin typeface="BIZ UDPゴシック" panose="020B0400000000000000" pitchFamily="50" charset="-128"/>
                <a:ea typeface="BIZ UDPゴシック" panose="020B0400000000000000" pitchFamily="50" charset="-128"/>
              </a:rPr>
              <a:t>行まで　○○○○○○○○○○○○○○○○○○○○○○○○○○○○○○○○○○○○○○○○○○○○</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p:txBody>
      </p:sp>
      <p:sp>
        <p:nvSpPr>
          <p:cNvPr id="9" name="四角形: 角を丸くする 8">
            <a:extLst>
              <a:ext uri="{FF2B5EF4-FFF2-40B4-BE49-F238E27FC236}">
                <a16:creationId xmlns:a16="http://schemas.microsoft.com/office/drawing/2014/main" id="{60E0DA95-E6BD-9899-EE75-46C6A3973642}"/>
              </a:ext>
            </a:extLst>
          </p:cNvPr>
          <p:cNvSpPr/>
          <p:nvPr/>
        </p:nvSpPr>
        <p:spPr>
          <a:xfrm>
            <a:off x="1221580" y="12313345"/>
            <a:ext cx="27832050" cy="2234009"/>
          </a:xfrm>
          <a:prstGeom prst="roundRect">
            <a:avLst>
              <a:gd name="adj" fmla="val 0"/>
            </a:avLst>
          </a:prstGeom>
          <a:noFill/>
          <a:ln>
            <a:solidFill>
              <a:schemeClr val="accent6">
                <a:lumMod val="7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4800">
                <a:solidFill>
                  <a:schemeClr val="tx1"/>
                </a:solidFill>
                <a:latin typeface="BIZ UDPゴシック" panose="020B0400000000000000" pitchFamily="50" charset="-128"/>
                <a:ea typeface="BIZ UDPゴシック" panose="020B0400000000000000" pitchFamily="50" charset="-128"/>
              </a:rPr>
              <a:t>１行</a:t>
            </a:r>
            <a:r>
              <a:rPr kumimoji="1" lang="en-US" altLang="ja-JP" sz="4800">
                <a:solidFill>
                  <a:schemeClr val="tx1"/>
                </a:solidFill>
                <a:latin typeface="BIZ UDPゴシック" panose="020B0400000000000000" pitchFamily="50" charset="-128"/>
                <a:ea typeface="BIZ UDPゴシック" panose="020B0400000000000000" pitchFamily="50" charset="-128"/>
              </a:rPr>
              <a:t>44</a:t>
            </a:r>
            <a:r>
              <a:rPr kumimoji="1" lang="ja-JP" altLang="en-US" sz="4800">
                <a:solidFill>
                  <a:schemeClr val="tx1"/>
                </a:solidFill>
                <a:latin typeface="BIZ UDPゴシック" panose="020B0400000000000000" pitchFamily="50" charset="-128"/>
                <a:ea typeface="BIZ UDPゴシック" panose="020B0400000000000000" pitchFamily="50" charset="-128"/>
              </a:rPr>
              <a:t>文字、</a:t>
            </a:r>
            <a:r>
              <a:rPr kumimoji="1" lang="en-US" altLang="ja-JP" sz="4800">
                <a:solidFill>
                  <a:schemeClr val="tx1"/>
                </a:solidFill>
                <a:latin typeface="BIZ UDPゴシック" panose="020B0400000000000000" pitchFamily="50" charset="-128"/>
                <a:ea typeface="BIZ UDPゴシック" panose="020B0400000000000000" pitchFamily="50" charset="-128"/>
              </a:rPr>
              <a:t>3</a:t>
            </a:r>
            <a:r>
              <a:rPr kumimoji="1" lang="ja-JP" altLang="en-US" sz="4800">
                <a:solidFill>
                  <a:schemeClr val="tx1"/>
                </a:solidFill>
                <a:latin typeface="BIZ UDPゴシック" panose="020B0400000000000000" pitchFamily="50" charset="-128"/>
                <a:ea typeface="BIZ UDPゴシック" panose="020B0400000000000000" pitchFamily="50" charset="-128"/>
              </a:rPr>
              <a:t>行まで</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a:p>
            <a:r>
              <a:rPr kumimoji="1" lang="ja-JP" altLang="en-US" sz="4800">
                <a:solidFill>
                  <a:schemeClr val="tx1"/>
                </a:solidFill>
                <a:latin typeface="BIZ UDPゴシック" panose="020B0400000000000000" pitchFamily="50" charset="-128"/>
                <a:ea typeface="BIZ UDPゴシック" panose="020B0400000000000000" pitchFamily="50" charset="-128"/>
              </a:rPr>
              <a:t>○○○○○○○○○○○○○○○○○○○○○○○○○○○○○○○○○○○○○○○○○○○○</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p:txBody>
      </p:sp>
      <p:sp>
        <p:nvSpPr>
          <p:cNvPr id="10" name="四角形: 角を丸くする 9">
            <a:extLst>
              <a:ext uri="{FF2B5EF4-FFF2-40B4-BE49-F238E27FC236}">
                <a16:creationId xmlns:a16="http://schemas.microsoft.com/office/drawing/2014/main" id="{AA7E21ED-FACB-D892-958C-D17A3061E683}"/>
              </a:ext>
            </a:extLst>
          </p:cNvPr>
          <p:cNvSpPr/>
          <p:nvPr/>
        </p:nvSpPr>
        <p:spPr>
          <a:xfrm>
            <a:off x="1221580" y="16475287"/>
            <a:ext cx="13465966" cy="7673267"/>
          </a:xfrm>
          <a:prstGeom prst="roundRect">
            <a:avLst>
              <a:gd name="adj" fmla="val 0"/>
            </a:avLst>
          </a:prstGeom>
          <a:noFill/>
          <a:ln>
            <a:solidFill>
              <a:schemeClr val="accent6">
                <a:lumMod val="7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4800">
                <a:solidFill>
                  <a:schemeClr val="tx1"/>
                </a:solidFill>
                <a:latin typeface="BIZ UDPゴシック" panose="020B0400000000000000" pitchFamily="50" charset="-128"/>
                <a:ea typeface="BIZ UDPゴシック" panose="020B0400000000000000" pitchFamily="50" charset="-128"/>
              </a:rPr>
              <a:t>主な結果</a:t>
            </a:r>
            <a:r>
              <a:rPr lang="en-US" altLang="ja-JP" sz="4800">
                <a:solidFill>
                  <a:schemeClr val="tx1"/>
                </a:solidFill>
                <a:latin typeface="BIZ UDPゴシック" panose="020B0400000000000000" pitchFamily="50" charset="-128"/>
                <a:ea typeface="BIZ UDPゴシック" panose="020B0400000000000000" pitchFamily="50" charset="-128"/>
              </a:rPr>
              <a:t>2</a:t>
            </a:r>
            <a:r>
              <a:rPr lang="ja-JP" altLang="en-US" sz="4800">
                <a:solidFill>
                  <a:schemeClr val="tx1"/>
                </a:solidFill>
                <a:latin typeface="BIZ UDPゴシック" panose="020B0400000000000000" pitchFamily="50" charset="-128"/>
                <a:ea typeface="BIZ UDPゴシック" panose="020B0400000000000000" pitchFamily="50" charset="-128"/>
              </a:rPr>
              <a:t>つまで、説明は、</a:t>
            </a:r>
            <a:r>
              <a:rPr lang="en-US" altLang="ja-JP" sz="4800">
                <a:solidFill>
                  <a:schemeClr val="tx1"/>
                </a:solidFill>
                <a:latin typeface="BIZ UDPゴシック" panose="020B0400000000000000" pitchFamily="50" charset="-128"/>
                <a:ea typeface="BIZ UDPゴシック" panose="020B0400000000000000" pitchFamily="50" charset="-128"/>
              </a:rPr>
              <a:t>1</a:t>
            </a:r>
            <a:r>
              <a:rPr lang="ja-JP" altLang="en-US" sz="4800">
                <a:solidFill>
                  <a:schemeClr val="tx1"/>
                </a:solidFill>
                <a:latin typeface="BIZ UDPゴシック" panose="020B0400000000000000" pitchFamily="50" charset="-128"/>
                <a:ea typeface="BIZ UDPゴシック" panose="020B0400000000000000" pitchFamily="50" charset="-128"/>
              </a:rPr>
              <a:t>行</a:t>
            </a:r>
            <a:r>
              <a:rPr kumimoji="1" lang="en-US" altLang="ja-JP" sz="4800">
                <a:solidFill>
                  <a:schemeClr val="tx1"/>
                </a:solidFill>
                <a:latin typeface="BIZ UDPゴシック" panose="020B0400000000000000" pitchFamily="50" charset="-128"/>
                <a:ea typeface="BIZ UDPゴシック" panose="020B0400000000000000" pitchFamily="50" charset="-128"/>
              </a:rPr>
              <a:t>20</a:t>
            </a:r>
            <a:r>
              <a:rPr kumimoji="1" lang="ja-JP" altLang="en-US" sz="4800">
                <a:solidFill>
                  <a:schemeClr val="tx1"/>
                </a:solidFill>
                <a:latin typeface="BIZ UDPゴシック" panose="020B0400000000000000" pitchFamily="50" charset="-128"/>
                <a:ea typeface="BIZ UDPゴシック" panose="020B0400000000000000" pitchFamily="50" charset="-128"/>
              </a:rPr>
              <a:t>文字、３行まで、図をメインに○○○○○○○○○○○○○○○○○○○○</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p:txBody>
      </p:sp>
      <p:sp>
        <p:nvSpPr>
          <p:cNvPr id="11" name="四角形: 角を丸くする 10">
            <a:extLst>
              <a:ext uri="{FF2B5EF4-FFF2-40B4-BE49-F238E27FC236}">
                <a16:creationId xmlns:a16="http://schemas.microsoft.com/office/drawing/2014/main" id="{B7AA4CF2-4910-F64A-7B81-C415A87DDD6A}"/>
              </a:ext>
            </a:extLst>
          </p:cNvPr>
          <p:cNvSpPr/>
          <p:nvPr/>
        </p:nvSpPr>
        <p:spPr>
          <a:xfrm>
            <a:off x="15715622" y="16475288"/>
            <a:ext cx="13338008" cy="7673268"/>
          </a:xfrm>
          <a:prstGeom prst="roundRect">
            <a:avLst>
              <a:gd name="adj" fmla="val 0"/>
            </a:avLst>
          </a:prstGeom>
          <a:noFill/>
          <a:ln>
            <a:solidFill>
              <a:schemeClr val="accent6">
                <a:lumMod val="7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4800">
                <a:solidFill>
                  <a:schemeClr val="tx1"/>
                </a:solidFill>
                <a:latin typeface="BIZ UDPゴシック" panose="020B0400000000000000" pitchFamily="50" charset="-128"/>
                <a:ea typeface="BIZ UDPゴシック" panose="020B0400000000000000" pitchFamily="50" charset="-128"/>
              </a:rPr>
              <a:t>○○</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p:txBody>
      </p:sp>
      <p:sp>
        <p:nvSpPr>
          <p:cNvPr id="12" name="四角形: 角を丸くする 11">
            <a:extLst>
              <a:ext uri="{FF2B5EF4-FFF2-40B4-BE49-F238E27FC236}">
                <a16:creationId xmlns:a16="http://schemas.microsoft.com/office/drawing/2014/main" id="{FE2875B1-2357-B182-E807-6F3D75BC7C39}"/>
              </a:ext>
            </a:extLst>
          </p:cNvPr>
          <p:cNvSpPr/>
          <p:nvPr/>
        </p:nvSpPr>
        <p:spPr>
          <a:xfrm>
            <a:off x="1221573" y="26324026"/>
            <a:ext cx="27832051" cy="6945377"/>
          </a:xfrm>
          <a:prstGeom prst="roundRect">
            <a:avLst>
              <a:gd name="adj" fmla="val 0"/>
            </a:avLst>
          </a:prstGeom>
          <a:noFill/>
          <a:ln>
            <a:solidFill>
              <a:schemeClr val="accent6">
                <a:lumMod val="7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4800">
                <a:solidFill>
                  <a:schemeClr val="tx1"/>
                </a:solidFill>
                <a:latin typeface="BIZ UDPゴシック" panose="020B0400000000000000" pitchFamily="50" charset="-128"/>
                <a:ea typeface="BIZ UDPゴシック" panose="020B0400000000000000" pitchFamily="50" charset="-128"/>
              </a:rPr>
              <a:t>言えること（この研究のおもな成果）</a:t>
            </a:r>
            <a:r>
              <a:rPr kumimoji="1" lang="en-US" altLang="ja-JP" sz="4800">
                <a:solidFill>
                  <a:schemeClr val="tx1"/>
                </a:solidFill>
                <a:latin typeface="BIZ UDPゴシック" panose="020B0400000000000000" pitchFamily="50" charset="-128"/>
                <a:ea typeface="BIZ UDPゴシック" panose="020B0400000000000000" pitchFamily="50" charset="-128"/>
              </a:rPr>
              <a:t>30</a:t>
            </a:r>
            <a:r>
              <a:rPr kumimoji="1" lang="ja-JP" altLang="en-US" sz="4800">
                <a:solidFill>
                  <a:schemeClr val="tx1"/>
                </a:solidFill>
                <a:latin typeface="BIZ UDPゴシック" panose="020B0400000000000000" pitchFamily="50" charset="-128"/>
                <a:ea typeface="BIZ UDPゴシック" panose="020B0400000000000000" pitchFamily="50" charset="-128"/>
              </a:rPr>
              <a:t>文字</a:t>
            </a:r>
            <a:r>
              <a:rPr kumimoji="1" lang="en-US" altLang="ja-JP" sz="4800">
                <a:solidFill>
                  <a:schemeClr val="tx1"/>
                </a:solidFill>
                <a:latin typeface="BIZ UDPゴシック" panose="020B0400000000000000" pitchFamily="50" charset="-128"/>
                <a:ea typeface="BIZ UDPゴシック" panose="020B0400000000000000" pitchFamily="50" charset="-128"/>
              </a:rPr>
              <a:t>2</a:t>
            </a:r>
            <a:r>
              <a:rPr kumimoji="1" lang="ja-JP" altLang="en-US" sz="4800">
                <a:solidFill>
                  <a:schemeClr val="tx1"/>
                </a:solidFill>
                <a:latin typeface="BIZ UDPゴシック" panose="020B0400000000000000" pitchFamily="50" charset="-128"/>
                <a:ea typeface="BIZ UDPゴシック" panose="020B0400000000000000" pitchFamily="50" charset="-128"/>
              </a:rPr>
              <a:t>行</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a:p>
            <a:r>
              <a:rPr lang="ja-JP" altLang="en-US" sz="4800">
                <a:solidFill>
                  <a:schemeClr val="tx1"/>
                </a:solidFill>
                <a:latin typeface="BIZ UDPゴシック" panose="020B0400000000000000" pitchFamily="50" charset="-128"/>
                <a:ea typeface="BIZ UDPゴシック" panose="020B0400000000000000" pitchFamily="50" charset="-128"/>
              </a:rPr>
              <a:t>○○○○○○○○○○○○○○○○○○○○○○○○○○○○○○○○○○○○○○○○○○○○○○○○○○○○○○○○○○○○○</a:t>
            </a:r>
            <a:endParaRPr lang="en-US" altLang="ja-JP" sz="4800">
              <a:solidFill>
                <a:schemeClr val="tx1"/>
              </a:solidFill>
              <a:latin typeface="BIZ UDPゴシック" panose="020B0400000000000000" pitchFamily="50" charset="-128"/>
              <a:ea typeface="BIZ UDPゴシック" panose="020B0400000000000000" pitchFamily="50" charset="-128"/>
            </a:endParaRPr>
          </a:p>
          <a:p>
            <a:r>
              <a:rPr kumimoji="1" lang="ja-JP" altLang="en-US" sz="4800">
                <a:solidFill>
                  <a:schemeClr val="tx1"/>
                </a:solidFill>
                <a:latin typeface="BIZ UDPゴシック" panose="020B0400000000000000" pitchFamily="50" charset="-128"/>
                <a:ea typeface="BIZ UDPゴシック" panose="020B0400000000000000" pitchFamily="50" charset="-128"/>
              </a:rPr>
              <a:t>言えないこと（この</a:t>
            </a:r>
            <a:r>
              <a:rPr lang="ja-JP" altLang="en-US" sz="4800">
                <a:solidFill>
                  <a:schemeClr val="tx1"/>
                </a:solidFill>
                <a:latin typeface="BIZ UDPゴシック" panose="020B0400000000000000" pitchFamily="50" charset="-128"/>
                <a:ea typeface="BIZ UDPゴシック" panose="020B0400000000000000" pitchFamily="50" charset="-128"/>
              </a:rPr>
              <a:t>研究</a:t>
            </a:r>
            <a:r>
              <a:rPr kumimoji="1" lang="ja-JP" altLang="en-US" sz="4800">
                <a:solidFill>
                  <a:schemeClr val="tx1"/>
                </a:solidFill>
                <a:latin typeface="BIZ UDPゴシック" panose="020B0400000000000000" pitchFamily="50" charset="-128"/>
                <a:ea typeface="BIZ UDPゴシック" panose="020B0400000000000000" pitchFamily="50" charset="-128"/>
              </a:rPr>
              <a:t>限界）</a:t>
            </a:r>
            <a:r>
              <a:rPr lang="ja-JP" altLang="en-US" sz="4800">
                <a:solidFill>
                  <a:schemeClr val="tx1"/>
                </a:solidFill>
                <a:latin typeface="BIZ UDPゴシック" panose="020B0400000000000000" pitchFamily="50" charset="-128"/>
                <a:ea typeface="BIZ UDPゴシック" panose="020B0400000000000000" pitchFamily="50" charset="-128"/>
              </a:rPr>
              <a:t>○○○○○○○○○○○○○○○○○○○○○○○○○○○○○○○○○○○○○○○○○○○○○○○○○○○○○○○○○○○○○</a:t>
            </a:r>
            <a:endParaRPr lang="en-US" altLang="ja-JP" sz="4800">
              <a:solidFill>
                <a:schemeClr val="tx1"/>
              </a:solidFill>
              <a:latin typeface="BIZ UDPゴシック" panose="020B0400000000000000" pitchFamily="50" charset="-128"/>
              <a:ea typeface="BIZ UDPゴシック" panose="020B0400000000000000" pitchFamily="50" charset="-128"/>
            </a:endParaRPr>
          </a:p>
          <a:p>
            <a:r>
              <a:rPr kumimoji="1" lang="ja-JP" altLang="en-US" sz="4800">
                <a:solidFill>
                  <a:schemeClr val="tx1"/>
                </a:solidFill>
                <a:latin typeface="BIZ UDPゴシック" panose="020B0400000000000000" pitchFamily="50" charset="-128"/>
                <a:ea typeface="BIZ UDPゴシック" panose="020B0400000000000000" pitchFamily="50" charset="-128"/>
              </a:rPr>
              <a:t>今後何をすべきか</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a:p>
            <a:r>
              <a:rPr lang="ja-JP" altLang="en-US" sz="4800">
                <a:solidFill>
                  <a:schemeClr val="tx1"/>
                </a:solidFill>
                <a:latin typeface="BIZ UDPゴシック" panose="020B0400000000000000" pitchFamily="50" charset="-128"/>
                <a:ea typeface="BIZ UDPゴシック" panose="020B0400000000000000" pitchFamily="50" charset="-128"/>
              </a:rPr>
              <a:t>○○○○○○○○○○○○○○○○○○○○○○○○○○○○○○○○○○○○○○○○○○○○○○○○○○○○○○○○○○○○○</a:t>
            </a:r>
            <a:endParaRPr lang="en-US" altLang="ja-JP" sz="4800">
              <a:solidFill>
                <a:schemeClr val="tx1"/>
              </a:solidFill>
              <a:latin typeface="BIZ UDPゴシック" panose="020B0400000000000000" pitchFamily="50" charset="-128"/>
              <a:ea typeface="BIZ UDPゴシック" panose="020B0400000000000000" pitchFamily="50" charset="-128"/>
            </a:endParaRPr>
          </a:p>
        </p:txBody>
      </p:sp>
      <p:sp>
        <p:nvSpPr>
          <p:cNvPr id="14" name="四角形: 角を丸くする 13">
            <a:extLst>
              <a:ext uri="{FF2B5EF4-FFF2-40B4-BE49-F238E27FC236}">
                <a16:creationId xmlns:a16="http://schemas.microsoft.com/office/drawing/2014/main" id="{3647276A-CB67-6213-7387-625F6F27AF05}"/>
              </a:ext>
            </a:extLst>
          </p:cNvPr>
          <p:cNvSpPr/>
          <p:nvPr/>
        </p:nvSpPr>
        <p:spPr>
          <a:xfrm>
            <a:off x="1221576" y="35409041"/>
            <a:ext cx="27832049" cy="2302206"/>
          </a:xfrm>
          <a:prstGeom prst="roundRect">
            <a:avLst>
              <a:gd name="adj" fmla="val 0"/>
            </a:avLst>
          </a:prstGeom>
          <a:noFill/>
          <a:ln>
            <a:solidFill>
              <a:schemeClr val="accent6">
                <a:lumMod val="7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4800">
                <a:solidFill>
                  <a:schemeClr val="tx1"/>
                </a:solidFill>
                <a:latin typeface="BIZ UDPゴシック" panose="020B0400000000000000" pitchFamily="50" charset="-128"/>
                <a:ea typeface="BIZ UDPゴシック" panose="020B0400000000000000" pitchFamily="50" charset="-128"/>
              </a:rPr>
              <a:t>1) </a:t>
            </a:r>
            <a:r>
              <a:rPr kumimoji="1" lang="ja-JP" altLang="en-US" sz="4800">
                <a:solidFill>
                  <a:schemeClr val="tx1"/>
                </a:solidFill>
                <a:latin typeface="BIZ UDPゴシック" panose="020B0400000000000000" pitchFamily="50" charset="-128"/>
                <a:ea typeface="BIZ UDPゴシック" panose="020B0400000000000000" pitchFamily="50" charset="-128"/>
              </a:rPr>
              <a:t>○</a:t>
            </a:r>
            <a:r>
              <a:rPr lang="ja-JP" altLang="en-US" sz="4800">
                <a:solidFill>
                  <a:schemeClr val="tx1"/>
                </a:solidFill>
                <a:latin typeface="BIZ UDPゴシック" panose="020B0400000000000000" pitchFamily="50" charset="-128"/>
                <a:ea typeface="BIZ UDPゴシック" panose="020B0400000000000000" pitchFamily="50" charset="-128"/>
              </a:rPr>
              <a:t>○○○○○○○○○○○○○○○○○</a:t>
            </a:r>
            <a:endParaRPr lang="en-US" altLang="ja-JP" sz="4800">
              <a:solidFill>
                <a:schemeClr val="tx1"/>
              </a:solidFill>
              <a:latin typeface="BIZ UDPゴシック" panose="020B0400000000000000" pitchFamily="50" charset="-128"/>
              <a:ea typeface="BIZ UDPゴシック" panose="020B0400000000000000" pitchFamily="50" charset="-128"/>
            </a:endParaRPr>
          </a:p>
          <a:p>
            <a:r>
              <a:rPr kumimoji="1" lang="en-US" altLang="ja-JP" sz="4800">
                <a:solidFill>
                  <a:schemeClr val="tx1"/>
                </a:solidFill>
                <a:latin typeface="BIZ UDPゴシック" panose="020B0400000000000000" pitchFamily="50" charset="-128"/>
                <a:ea typeface="BIZ UDPゴシック" panose="020B0400000000000000" pitchFamily="50" charset="-128"/>
              </a:rPr>
              <a:t>2) </a:t>
            </a:r>
            <a:r>
              <a:rPr lang="ja-JP" altLang="en-US" sz="4800">
                <a:solidFill>
                  <a:schemeClr val="tx1"/>
                </a:solidFill>
                <a:latin typeface="BIZ UDPゴシック" panose="020B0400000000000000" pitchFamily="50" charset="-128"/>
                <a:ea typeface="BIZ UDPゴシック" panose="020B0400000000000000" pitchFamily="50" charset="-128"/>
              </a:rPr>
              <a:t>○○○○○○○○○○○○○○○</a:t>
            </a:r>
            <a:endParaRPr kumimoji="1" lang="en-US" altLang="ja-JP" sz="4800">
              <a:solidFill>
                <a:schemeClr val="tx1"/>
              </a:solidFill>
              <a:latin typeface="BIZ UDPゴシック" panose="020B0400000000000000" pitchFamily="50" charset="-128"/>
              <a:ea typeface="BIZ UDPゴシック" panose="020B0400000000000000" pitchFamily="50" charset="-128"/>
            </a:endParaRPr>
          </a:p>
        </p:txBody>
      </p:sp>
      <p:cxnSp>
        <p:nvCxnSpPr>
          <p:cNvPr id="16" name="直線コネクタ 15">
            <a:extLst>
              <a:ext uri="{FF2B5EF4-FFF2-40B4-BE49-F238E27FC236}">
                <a16:creationId xmlns:a16="http://schemas.microsoft.com/office/drawing/2014/main" id="{6E04E945-67A9-F703-8D65-D2563119D80E}"/>
              </a:ext>
            </a:extLst>
          </p:cNvPr>
          <p:cNvCxnSpPr>
            <a:cxnSpLocks/>
            <a:stCxn id="2" idx="3"/>
            <a:endCxn id="17" idx="1"/>
          </p:cNvCxnSpPr>
          <p:nvPr/>
        </p:nvCxnSpPr>
        <p:spPr>
          <a:xfrm flipV="1">
            <a:off x="29053631" y="274059"/>
            <a:ext cx="8436769" cy="2403260"/>
          </a:xfrm>
          <a:prstGeom prst="line">
            <a:avLst/>
          </a:prstGeom>
        </p:spPr>
        <p:style>
          <a:lnRef idx="1">
            <a:schemeClr val="accent1"/>
          </a:lnRef>
          <a:fillRef idx="0">
            <a:schemeClr val="accent1"/>
          </a:fillRef>
          <a:effectRef idx="0">
            <a:schemeClr val="accent1"/>
          </a:effectRef>
          <a:fontRef idx="minor">
            <a:schemeClr val="tx1"/>
          </a:fontRef>
        </p:style>
      </p:cxnSp>
      <p:sp>
        <p:nvSpPr>
          <p:cNvPr id="17" name="テキスト ボックス 16">
            <a:extLst>
              <a:ext uri="{FF2B5EF4-FFF2-40B4-BE49-F238E27FC236}">
                <a16:creationId xmlns:a16="http://schemas.microsoft.com/office/drawing/2014/main" id="{1C4E0F0E-548A-8763-9E6B-915474BB44B8}"/>
              </a:ext>
            </a:extLst>
          </p:cNvPr>
          <p:cNvSpPr txBox="1"/>
          <p:nvPr/>
        </p:nvSpPr>
        <p:spPr>
          <a:xfrm>
            <a:off x="37490400" y="-279939"/>
            <a:ext cx="13733247" cy="1107996"/>
          </a:xfrm>
          <a:prstGeom prst="rect">
            <a:avLst/>
          </a:prstGeom>
          <a:noFill/>
        </p:spPr>
        <p:txBody>
          <a:bodyPr wrap="none" rtlCol="0">
            <a:spAutoFit/>
          </a:bodyPr>
          <a:lstStyle/>
          <a:p>
            <a:r>
              <a:rPr kumimoji="1" lang="ja-JP" altLang="en-US" sz="6600">
                <a:latin typeface="BIZ UDPゴシック" panose="020B0400000000000000" pitchFamily="50" charset="-128"/>
                <a:ea typeface="BIZ UDPゴシック" panose="020B0400000000000000" pitchFamily="50" charset="-128"/>
              </a:rPr>
              <a:t>タイトルを記載します。</a:t>
            </a:r>
            <a:r>
              <a:rPr kumimoji="1" lang="en-US" altLang="ja-JP" sz="6600">
                <a:latin typeface="BIZ UDPゴシック" panose="020B0400000000000000" pitchFamily="50" charset="-128"/>
                <a:ea typeface="BIZ UDPゴシック" panose="020B0400000000000000" pitchFamily="50" charset="-128"/>
              </a:rPr>
              <a:t>2</a:t>
            </a:r>
            <a:r>
              <a:rPr kumimoji="1" lang="ja-JP" altLang="en-US" sz="6600">
                <a:latin typeface="BIZ UDPゴシック" panose="020B0400000000000000" pitchFamily="50" charset="-128"/>
                <a:ea typeface="BIZ UDPゴシック" panose="020B0400000000000000" pitchFamily="50" charset="-128"/>
              </a:rPr>
              <a:t>行程度まで。</a:t>
            </a:r>
          </a:p>
        </p:txBody>
      </p:sp>
      <p:cxnSp>
        <p:nvCxnSpPr>
          <p:cNvPr id="19" name="直線コネクタ 18">
            <a:extLst>
              <a:ext uri="{FF2B5EF4-FFF2-40B4-BE49-F238E27FC236}">
                <a16:creationId xmlns:a16="http://schemas.microsoft.com/office/drawing/2014/main" id="{BA0E79C7-A72E-7797-F71B-347D74A3A932}"/>
              </a:ext>
            </a:extLst>
          </p:cNvPr>
          <p:cNvCxnSpPr>
            <a:cxnSpLocks/>
            <a:stCxn id="7" idx="3"/>
            <a:endCxn id="21" idx="1"/>
          </p:cNvCxnSpPr>
          <p:nvPr/>
        </p:nvCxnSpPr>
        <p:spPr>
          <a:xfrm flipV="1">
            <a:off x="29053630" y="4681241"/>
            <a:ext cx="8436770" cy="775663"/>
          </a:xfrm>
          <a:prstGeom prst="line">
            <a:avLst/>
          </a:prstGeom>
        </p:spPr>
        <p:style>
          <a:lnRef idx="1">
            <a:schemeClr val="accent1"/>
          </a:lnRef>
          <a:fillRef idx="0">
            <a:schemeClr val="accent1"/>
          </a:fillRef>
          <a:effectRef idx="0">
            <a:schemeClr val="accent1"/>
          </a:effectRef>
          <a:fontRef idx="minor">
            <a:schemeClr val="tx1"/>
          </a:fontRef>
        </p:style>
      </p:cxnSp>
      <p:sp>
        <p:nvSpPr>
          <p:cNvPr id="21" name="テキスト ボックス 20">
            <a:extLst>
              <a:ext uri="{FF2B5EF4-FFF2-40B4-BE49-F238E27FC236}">
                <a16:creationId xmlns:a16="http://schemas.microsoft.com/office/drawing/2014/main" id="{01F5AB34-8BAC-04C8-1317-2440AFEFCE94}"/>
              </a:ext>
            </a:extLst>
          </p:cNvPr>
          <p:cNvSpPr txBox="1"/>
          <p:nvPr/>
        </p:nvSpPr>
        <p:spPr>
          <a:xfrm>
            <a:off x="37490400" y="3619412"/>
            <a:ext cx="20422578" cy="2123658"/>
          </a:xfrm>
          <a:prstGeom prst="rect">
            <a:avLst/>
          </a:prstGeom>
          <a:noFill/>
        </p:spPr>
        <p:txBody>
          <a:bodyPr wrap="none" rtlCol="0">
            <a:spAutoFit/>
          </a:bodyPr>
          <a:lstStyle/>
          <a:p>
            <a:r>
              <a:rPr kumimoji="1" lang="ja-JP" altLang="en-US" sz="6600">
                <a:latin typeface="BIZ UDPゴシック" panose="020B0400000000000000" pitchFamily="50" charset="-128"/>
                <a:ea typeface="BIZ UDPゴシック" panose="020B0400000000000000" pitchFamily="50" charset="-128"/>
              </a:rPr>
              <a:t>名前、所属、を記載します。</a:t>
            </a:r>
            <a:endParaRPr kumimoji="1" lang="en-US" altLang="ja-JP" sz="6600">
              <a:latin typeface="BIZ UDPゴシック" panose="020B0400000000000000" pitchFamily="50" charset="-128"/>
              <a:ea typeface="BIZ UDPゴシック" panose="020B0400000000000000" pitchFamily="50" charset="-128"/>
            </a:endParaRPr>
          </a:p>
          <a:p>
            <a:r>
              <a:rPr lang="ja-JP" altLang="en-US" sz="6600">
                <a:latin typeface="BIZ UDPゴシック" panose="020B0400000000000000" pitchFamily="50" charset="-128"/>
                <a:ea typeface="BIZ UDPゴシック" panose="020B0400000000000000" pitchFamily="50" charset="-128"/>
              </a:rPr>
              <a:t>発表する人（代表発表者）の氏名の前に、○を付けます。</a:t>
            </a:r>
            <a:endParaRPr kumimoji="1" lang="ja-JP" altLang="en-US" sz="6600">
              <a:latin typeface="BIZ UDPゴシック" panose="020B0400000000000000" pitchFamily="50" charset="-128"/>
              <a:ea typeface="BIZ UDPゴシック" panose="020B0400000000000000" pitchFamily="50" charset="-128"/>
            </a:endParaRPr>
          </a:p>
        </p:txBody>
      </p:sp>
      <p:cxnSp>
        <p:nvCxnSpPr>
          <p:cNvPr id="22" name="直線コネクタ 21">
            <a:extLst>
              <a:ext uri="{FF2B5EF4-FFF2-40B4-BE49-F238E27FC236}">
                <a16:creationId xmlns:a16="http://schemas.microsoft.com/office/drawing/2014/main" id="{991E2098-06AC-10F8-4316-DE5C44B20546}"/>
              </a:ext>
            </a:extLst>
          </p:cNvPr>
          <p:cNvCxnSpPr>
            <a:cxnSpLocks/>
            <a:stCxn id="8" idx="3"/>
            <a:endCxn id="24" idx="1"/>
          </p:cNvCxnSpPr>
          <p:nvPr/>
        </p:nvCxnSpPr>
        <p:spPr>
          <a:xfrm flipV="1">
            <a:off x="29053630" y="8887313"/>
            <a:ext cx="8421072" cy="447030"/>
          </a:xfrm>
          <a:prstGeom prst="line">
            <a:avLst/>
          </a:prstGeom>
        </p:spPr>
        <p:style>
          <a:lnRef idx="1">
            <a:schemeClr val="accent1"/>
          </a:lnRef>
          <a:fillRef idx="0">
            <a:schemeClr val="accent1"/>
          </a:fillRef>
          <a:effectRef idx="0">
            <a:schemeClr val="accent1"/>
          </a:effectRef>
          <a:fontRef idx="minor">
            <a:schemeClr val="tx1"/>
          </a:fontRef>
        </p:style>
      </p:cxnSp>
      <p:sp>
        <p:nvSpPr>
          <p:cNvPr id="24" name="テキスト ボックス 23">
            <a:extLst>
              <a:ext uri="{FF2B5EF4-FFF2-40B4-BE49-F238E27FC236}">
                <a16:creationId xmlns:a16="http://schemas.microsoft.com/office/drawing/2014/main" id="{1F61990A-F159-0846-AACF-8B86E0189F0D}"/>
              </a:ext>
            </a:extLst>
          </p:cNvPr>
          <p:cNvSpPr txBox="1"/>
          <p:nvPr/>
        </p:nvSpPr>
        <p:spPr>
          <a:xfrm>
            <a:off x="37474702" y="7317652"/>
            <a:ext cx="25558600" cy="3139321"/>
          </a:xfrm>
          <a:prstGeom prst="rect">
            <a:avLst/>
          </a:prstGeom>
          <a:noFill/>
        </p:spPr>
        <p:txBody>
          <a:bodyPr wrap="none" rtlCol="0">
            <a:spAutoFit/>
          </a:bodyPr>
          <a:lstStyle/>
          <a:p>
            <a:r>
              <a:rPr lang="ja-JP" altLang="en-US" sz="6600">
                <a:latin typeface="BIZ UDPゴシック" panose="020B0400000000000000" pitchFamily="50" charset="-128"/>
                <a:ea typeface="BIZ UDPゴシック" panose="020B0400000000000000" pitchFamily="50" charset="-128"/>
              </a:rPr>
              <a:t>「はじめに」</a:t>
            </a:r>
            <a:r>
              <a:rPr kumimoji="1" lang="ja-JP" altLang="en-US" sz="6600">
                <a:latin typeface="BIZ UDPゴシック" panose="020B0400000000000000" pitchFamily="50" charset="-128"/>
                <a:ea typeface="BIZ UDPゴシック" panose="020B0400000000000000" pitchFamily="50" charset="-128"/>
              </a:rPr>
              <a:t>この研究をやろうとしたきっかけ、背景などを書きます。</a:t>
            </a:r>
            <a:endParaRPr kumimoji="1" lang="en-US" altLang="ja-JP" sz="6600">
              <a:latin typeface="BIZ UDPゴシック" panose="020B0400000000000000" pitchFamily="50" charset="-128"/>
              <a:ea typeface="BIZ UDPゴシック" panose="020B0400000000000000" pitchFamily="50" charset="-128"/>
            </a:endParaRPr>
          </a:p>
          <a:p>
            <a:r>
              <a:rPr kumimoji="1" lang="en-US" altLang="ja-JP" sz="6600">
                <a:latin typeface="BIZ UDPゴシック" panose="020B0400000000000000" pitchFamily="50" charset="-128"/>
                <a:ea typeface="BIZ UDPゴシック" panose="020B0400000000000000" pitchFamily="50" charset="-128"/>
              </a:rPr>
              <a:t>1</a:t>
            </a:r>
            <a:r>
              <a:rPr kumimoji="1" lang="ja-JP" altLang="en-US" sz="6600">
                <a:latin typeface="BIZ UDPゴシック" panose="020B0400000000000000" pitchFamily="50" charset="-128"/>
                <a:ea typeface="BIZ UDPゴシック" panose="020B0400000000000000" pitchFamily="50" charset="-128"/>
              </a:rPr>
              <a:t>行</a:t>
            </a:r>
            <a:r>
              <a:rPr kumimoji="1" lang="en-US" altLang="ja-JP" sz="6600">
                <a:latin typeface="BIZ UDPゴシック" panose="020B0400000000000000" pitchFamily="50" charset="-128"/>
                <a:ea typeface="BIZ UDPゴシック" panose="020B0400000000000000" pitchFamily="50" charset="-128"/>
              </a:rPr>
              <a:t>40</a:t>
            </a:r>
            <a:r>
              <a:rPr lang="ja-JP" altLang="en-US" sz="6600">
                <a:latin typeface="BIZ UDPゴシック" panose="020B0400000000000000" pitchFamily="50" charset="-128"/>
                <a:ea typeface="BIZ UDPゴシック" panose="020B0400000000000000" pitchFamily="50" charset="-128"/>
              </a:rPr>
              <a:t>字程度、</a:t>
            </a:r>
            <a:r>
              <a:rPr lang="en-US" altLang="ja-JP" sz="6600">
                <a:latin typeface="BIZ UDPゴシック" panose="020B0400000000000000" pitchFamily="50" charset="-128"/>
                <a:ea typeface="BIZ UDPゴシック" panose="020B0400000000000000" pitchFamily="50" charset="-128"/>
              </a:rPr>
              <a:t>3</a:t>
            </a:r>
            <a:r>
              <a:rPr lang="ja-JP" altLang="en-US" sz="6600">
                <a:latin typeface="BIZ UDPゴシック" panose="020B0400000000000000" pitchFamily="50" charset="-128"/>
                <a:ea typeface="BIZ UDPゴシック" panose="020B0400000000000000" pitchFamily="50" charset="-128"/>
              </a:rPr>
              <a:t>行ぐらいがよいでしょう。</a:t>
            </a:r>
            <a:endParaRPr lang="en-US" altLang="ja-JP" sz="6600">
              <a:latin typeface="BIZ UDPゴシック" panose="020B0400000000000000" pitchFamily="50" charset="-128"/>
              <a:ea typeface="BIZ UDPゴシック" panose="020B0400000000000000" pitchFamily="50" charset="-128"/>
            </a:endParaRPr>
          </a:p>
          <a:p>
            <a:r>
              <a:rPr kumimoji="1" lang="ja-JP" altLang="en-US" sz="6600">
                <a:latin typeface="BIZ UDPゴシック" panose="020B0400000000000000" pitchFamily="50" charset="-128"/>
                <a:ea typeface="BIZ UDPゴシック" panose="020B0400000000000000" pitchFamily="50" charset="-128"/>
              </a:rPr>
              <a:t>「要約」でしたら、この研究の概略を書きます。文量はおなじぐらいで。</a:t>
            </a:r>
            <a:endParaRPr kumimoji="1" lang="en-US" altLang="ja-JP" sz="6600">
              <a:latin typeface="BIZ UDPゴシック" panose="020B0400000000000000" pitchFamily="50" charset="-128"/>
              <a:ea typeface="BIZ UDPゴシック" panose="020B0400000000000000" pitchFamily="50" charset="-128"/>
            </a:endParaRPr>
          </a:p>
        </p:txBody>
      </p:sp>
      <p:cxnSp>
        <p:nvCxnSpPr>
          <p:cNvPr id="25" name="直線コネクタ 24">
            <a:extLst>
              <a:ext uri="{FF2B5EF4-FFF2-40B4-BE49-F238E27FC236}">
                <a16:creationId xmlns:a16="http://schemas.microsoft.com/office/drawing/2014/main" id="{F7EC1BC9-C3CB-B84F-3283-D1BD3EFCE49C}"/>
              </a:ext>
            </a:extLst>
          </p:cNvPr>
          <p:cNvCxnSpPr>
            <a:cxnSpLocks/>
            <a:stCxn id="9" idx="3"/>
          </p:cNvCxnSpPr>
          <p:nvPr/>
        </p:nvCxnSpPr>
        <p:spPr>
          <a:xfrm flipV="1">
            <a:off x="29053630" y="12618720"/>
            <a:ext cx="8436770" cy="811630"/>
          </a:xfrm>
          <a:prstGeom prst="line">
            <a:avLst/>
          </a:prstGeom>
        </p:spPr>
        <p:style>
          <a:lnRef idx="1">
            <a:schemeClr val="accent1"/>
          </a:lnRef>
          <a:fillRef idx="0">
            <a:schemeClr val="accent1"/>
          </a:fillRef>
          <a:effectRef idx="0">
            <a:schemeClr val="accent1"/>
          </a:effectRef>
          <a:fontRef idx="minor">
            <a:schemeClr val="tx1"/>
          </a:fontRef>
        </p:style>
      </p:cxnSp>
      <p:sp>
        <p:nvSpPr>
          <p:cNvPr id="26" name="テキスト ボックス 25">
            <a:extLst>
              <a:ext uri="{FF2B5EF4-FFF2-40B4-BE49-F238E27FC236}">
                <a16:creationId xmlns:a16="http://schemas.microsoft.com/office/drawing/2014/main" id="{561F6B63-7F95-D9E9-35F3-2AED08A6C8FB}"/>
              </a:ext>
            </a:extLst>
          </p:cNvPr>
          <p:cNvSpPr txBox="1"/>
          <p:nvPr/>
        </p:nvSpPr>
        <p:spPr>
          <a:xfrm>
            <a:off x="37490400" y="11390363"/>
            <a:ext cx="20783254" cy="2123658"/>
          </a:xfrm>
          <a:prstGeom prst="rect">
            <a:avLst/>
          </a:prstGeom>
          <a:noFill/>
        </p:spPr>
        <p:txBody>
          <a:bodyPr wrap="none" rtlCol="0">
            <a:spAutoFit/>
          </a:bodyPr>
          <a:lstStyle/>
          <a:p>
            <a:r>
              <a:rPr kumimoji="1" lang="ja-JP" altLang="en-US" sz="6600">
                <a:latin typeface="BIZ UDPゴシック" panose="020B0400000000000000" pitchFamily="50" charset="-128"/>
                <a:ea typeface="BIZ UDPゴシック" panose="020B0400000000000000" pitchFamily="50" charset="-128"/>
              </a:rPr>
              <a:t>どのような方法でこの研究をやりましたか、を書きます。</a:t>
            </a:r>
            <a:endParaRPr kumimoji="1" lang="en-US" altLang="ja-JP" sz="6600">
              <a:latin typeface="BIZ UDPゴシック" panose="020B0400000000000000" pitchFamily="50" charset="-128"/>
              <a:ea typeface="BIZ UDPゴシック" panose="020B0400000000000000" pitchFamily="50" charset="-128"/>
            </a:endParaRPr>
          </a:p>
          <a:p>
            <a:r>
              <a:rPr kumimoji="1" lang="en-US" altLang="ja-JP" sz="6600">
                <a:latin typeface="BIZ UDPゴシック" panose="020B0400000000000000" pitchFamily="50" charset="-128"/>
                <a:ea typeface="BIZ UDPゴシック" panose="020B0400000000000000" pitchFamily="50" charset="-128"/>
              </a:rPr>
              <a:t>1</a:t>
            </a:r>
            <a:r>
              <a:rPr kumimoji="1" lang="ja-JP" altLang="en-US" sz="6600">
                <a:latin typeface="BIZ UDPゴシック" panose="020B0400000000000000" pitchFamily="50" charset="-128"/>
                <a:ea typeface="BIZ UDPゴシック" panose="020B0400000000000000" pitchFamily="50" charset="-128"/>
              </a:rPr>
              <a:t>行</a:t>
            </a:r>
            <a:r>
              <a:rPr kumimoji="1" lang="en-US" altLang="ja-JP" sz="6600">
                <a:latin typeface="BIZ UDPゴシック" panose="020B0400000000000000" pitchFamily="50" charset="-128"/>
                <a:ea typeface="BIZ UDPゴシック" panose="020B0400000000000000" pitchFamily="50" charset="-128"/>
              </a:rPr>
              <a:t>40</a:t>
            </a:r>
            <a:r>
              <a:rPr lang="ja-JP" altLang="en-US" sz="6600">
                <a:latin typeface="BIZ UDPゴシック" panose="020B0400000000000000" pitchFamily="50" charset="-128"/>
                <a:ea typeface="BIZ UDPゴシック" panose="020B0400000000000000" pitchFamily="50" charset="-128"/>
              </a:rPr>
              <a:t>字程度、</a:t>
            </a:r>
            <a:r>
              <a:rPr lang="en-US" altLang="ja-JP" sz="6600">
                <a:latin typeface="BIZ UDPゴシック" panose="020B0400000000000000" pitchFamily="50" charset="-128"/>
                <a:ea typeface="BIZ UDPゴシック" panose="020B0400000000000000" pitchFamily="50" charset="-128"/>
              </a:rPr>
              <a:t>3</a:t>
            </a:r>
            <a:r>
              <a:rPr lang="ja-JP" altLang="en-US" sz="6600">
                <a:latin typeface="BIZ UDPゴシック" panose="020B0400000000000000" pitchFamily="50" charset="-128"/>
                <a:ea typeface="BIZ UDPゴシック" panose="020B0400000000000000" pitchFamily="50" charset="-128"/>
              </a:rPr>
              <a:t>行ぐらいがよいでしょう。</a:t>
            </a:r>
            <a:endParaRPr kumimoji="1" lang="en-US" altLang="ja-JP" sz="6600">
              <a:latin typeface="BIZ UDPゴシック" panose="020B0400000000000000" pitchFamily="50" charset="-128"/>
              <a:ea typeface="BIZ UDPゴシック" panose="020B0400000000000000" pitchFamily="50" charset="-128"/>
            </a:endParaRPr>
          </a:p>
        </p:txBody>
      </p:sp>
      <p:cxnSp>
        <p:nvCxnSpPr>
          <p:cNvPr id="27" name="直線コネクタ 26">
            <a:extLst>
              <a:ext uri="{FF2B5EF4-FFF2-40B4-BE49-F238E27FC236}">
                <a16:creationId xmlns:a16="http://schemas.microsoft.com/office/drawing/2014/main" id="{2176AFCC-AEFD-E869-AB86-56E1CE12FF68}"/>
              </a:ext>
            </a:extLst>
          </p:cNvPr>
          <p:cNvCxnSpPr>
            <a:cxnSpLocks/>
            <a:stCxn id="11" idx="3"/>
            <a:endCxn id="28" idx="1"/>
          </p:cNvCxnSpPr>
          <p:nvPr/>
        </p:nvCxnSpPr>
        <p:spPr>
          <a:xfrm flipV="1">
            <a:off x="29053630" y="18061136"/>
            <a:ext cx="8421073" cy="2250786"/>
          </a:xfrm>
          <a:prstGeom prst="line">
            <a:avLst/>
          </a:prstGeom>
        </p:spPr>
        <p:style>
          <a:lnRef idx="1">
            <a:schemeClr val="accent1"/>
          </a:lnRef>
          <a:fillRef idx="0">
            <a:schemeClr val="accent1"/>
          </a:fillRef>
          <a:effectRef idx="0">
            <a:schemeClr val="accent1"/>
          </a:effectRef>
          <a:fontRef idx="minor">
            <a:schemeClr val="tx1"/>
          </a:fontRef>
        </p:style>
      </p:cxnSp>
      <p:sp>
        <p:nvSpPr>
          <p:cNvPr id="28" name="テキスト ボックス 27">
            <a:extLst>
              <a:ext uri="{FF2B5EF4-FFF2-40B4-BE49-F238E27FC236}">
                <a16:creationId xmlns:a16="http://schemas.microsoft.com/office/drawing/2014/main" id="{CD3CDA46-0D58-9F42-1C9E-9810FEB9F3F0}"/>
              </a:ext>
            </a:extLst>
          </p:cNvPr>
          <p:cNvSpPr txBox="1"/>
          <p:nvPr/>
        </p:nvSpPr>
        <p:spPr>
          <a:xfrm>
            <a:off x="37474703" y="15983644"/>
            <a:ext cx="22776843" cy="4154984"/>
          </a:xfrm>
          <a:prstGeom prst="rect">
            <a:avLst/>
          </a:prstGeom>
          <a:noFill/>
        </p:spPr>
        <p:txBody>
          <a:bodyPr wrap="square" rtlCol="0">
            <a:spAutoFit/>
          </a:bodyPr>
          <a:lstStyle/>
          <a:p>
            <a:r>
              <a:rPr lang="ja-JP" altLang="en-US" sz="6600">
                <a:latin typeface="BIZ UDPゴシック" panose="020B0400000000000000" pitchFamily="50" charset="-128"/>
                <a:ea typeface="BIZ UDPゴシック" panose="020B0400000000000000" pitchFamily="50" charset="-128"/>
              </a:rPr>
              <a:t>方法で記載した方法を使って実際に行った研究から得られたおもな結果を具体的に書きます。</a:t>
            </a:r>
            <a:endParaRPr kumimoji="1" lang="en-US" altLang="ja-JP" sz="6600">
              <a:latin typeface="BIZ UDPゴシック" panose="020B0400000000000000" pitchFamily="50" charset="-128"/>
              <a:ea typeface="BIZ UDPゴシック" panose="020B0400000000000000" pitchFamily="50" charset="-128"/>
            </a:endParaRPr>
          </a:p>
          <a:p>
            <a:r>
              <a:rPr kumimoji="1" lang="ja-JP" altLang="en-US" sz="6600">
                <a:latin typeface="BIZ UDPゴシック" panose="020B0400000000000000" pitchFamily="50" charset="-128"/>
                <a:ea typeface="BIZ UDPゴシック" panose="020B0400000000000000" pitchFamily="50" charset="-128"/>
              </a:rPr>
              <a:t>主な結果を２つ、３つ、結果を説明するのにわかりやすい図や表と一緒に書くとよいでしょう。</a:t>
            </a:r>
            <a:endParaRPr kumimoji="1" lang="en-US" altLang="ja-JP" sz="6600">
              <a:latin typeface="BIZ UDPゴシック" panose="020B0400000000000000" pitchFamily="50" charset="-128"/>
              <a:ea typeface="BIZ UDPゴシック" panose="020B0400000000000000" pitchFamily="50" charset="-128"/>
            </a:endParaRPr>
          </a:p>
        </p:txBody>
      </p:sp>
      <p:cxnSp>
        <p:nvCxnSpPr>
          <p:cNvPr id="29" name="直線コネクタ 28">
            <a:extLst>
              <a:ext uri="{FF2B5EF4-FFF2-40B4-BE49-F238E27FC236}">
                <a16:creationId xmlns:a16="http://schemas.microsoft.com/office/drawing/2014/main" id="{40022347-C3F6-ABCA-6E73-ED74F8D3B2A6}"/>
              </a:ext>
            </a:extLst>
          </p:cNvPr>
          <p:cNvCxnSpPr>
            <a:cxnSpLocks/>
            <a:stCxn id="12" idx="3"/>
            <a:endCxn id="30" idx="1"/>
          </p:cNvCxnSpPr>
          <p:nvPr/>
        </p:nvCxnSpPr>
        <p:spPr>
          <a:xfrm flipV="1">
            <a:off x="29053624" y="28136716"/>
            <a:ext cx="8405380" cy="1659999"/>
          </a:xfrm>
          <a:prstGeom prst="line">
            <a:avLst/>
          </a:prstGeom>
        </p:spPr>
        <p:style>
          <a:lnRef idx="1">
            <a:schemeClr val="accent1"/>
          </a:lnRef>
          <a:fillRef idx="0">
            <a:schemeClr val="accent1"/>
          </a:fillRef>
          <a:effectRef idx="0">
            <a:schemeClr val="accent1"/>
          </a:effectRef>
          <a:fontRef idx="minor">
            <a:schemeClr val="tx1"/>
          </a:fontRef>
        </p:style>
      </p:cxnSp>
      <p:sp>
        <p:nvSpPr>
          <p:cNvPr id="30" name="テキスト ボックス 29">
            <a:extLst>
              <a:ext uri="{FF2B5EF4-FFF2-40B4-BE49-F238E27FC236}">
                <a16:creationId xmlns:a16="http://schemas.microsoft.com/office/drawing/2014/main" id="{2D8C6592-8DCB-D61C-5098-B915518A2782}"/>
              </a:ext>
            </a:extLst>
          </p:cNvPr>
          <p:cNvSpPr txBox="1"/>
          <p:nvPr/>
        </p:nvSpPr>
        <p:spPr>
          <a:xfrm>
            <a:off x="37459004" y="26567055"/>
            <a:ext cx="25288607" cy="3139321"/>
          </a:xfrm>
          <a:prstGeom prst="rect">
            <a:avLst/>
          </a:prstGeom>
          <a:noFill/>
        </p:spPr>
        <p:txBody>
          <a:bodyPr wrap="square" rtlCol="0">
            <a:spAutoFit/>
          </a:bodyPr>
          <a:lstStyle/>
          <a:p>
            <a:r>
              <a:rPr kumimoji="1" lang="ja-JP" altLang="en-US" sz="6600">
                <a:latin typeface="BIZ UDPゴシック" panose="020B0400000000000000" pitchFamily="50" charset="-128"/>
                <a:ea typeface="BIZ UDPゴシック" panose="020B0400000000000000" pitchFamily="50" charset="-128"/>
              </a:rPr>
              <a:t>この研究の結果から言えること、研究の成果、をまとめて書きます。</a:t>
            </a:r>
            <a:endParaRPr kumimoji="1" lang="en-US" altLang="ja-JP" sz="6600">
              <a:latin typeface="BIZ UDPゴシック" panose="020B0400000000000000" pitchFamily="50" charset="-128"/>
              <a:ea typeface="BIZ UDPゴシック" panose="020B0400000000000000" pitchFamily="50" charset="-128"/>
            </a:endParaRPr>
          </a:p>
          <a:p>
            <a:r>
              <a:rPr kumimoji="1" lang="ja-JP" altLang="en-US" sz="6600">
                <a:latin typeface="BIZ UDPゴシック" panose="020B0400000000000000" pitchFamily="50" charset="-128"/>
                <a:ea typeface="BIZ UDPゴシック" panose="020B0400000000000000" pitchFamily="50" charset="-128"/>
              </a:rPr>
              <a:t>この研究の結果ではわからなかったこと、まだ課題として残っていること、この後やろうと思っていること、などを記載してもよいです。</a:t>
            </a:r>
            <a:endParaRPr kumimoji="1" lang="en-US" altLang="ja-JP" sz="6600">
              <a:latin typeface="BIZ UDPゴシック" panose="020B0400000000000000" pitchFamily="50" charset="-128"/>
              <a:ea typeface="BIZ UDPゴシック" panose="020B0400000000000000" pitchFamily="50" charset="-128"/>
            </a:endParaRPr>
          </a:p>
        </p:txBody>
      </p:sp>
      <p:cxnSp>
        <p:nvCxnSpPr>
          <p:cNvPr id="33" name="直線コネクタ 32">
            <a:extLst>
              <a:ext uri="{FF2B5EF4-FFF2-40B4-BE49-F238E27FC236}">
                <a16:creationId xmlns:a16="http://schemas.microsoft.com/office/drawing/2014/main" id="{E38AEFAE-35EC-A6A6-154E-98B498FC82FC}"/>
              </a:ext>
            </a:extLst>
          </p:cNvPr>
          <p:cNvCxnSpPr>
            <a:cxnSpLocks/>
            <a:stCxn id="3" idx="1"/>
            <a:endCxn id="34" idx="3"/>
          </p:cNvCxnSpPr>
          <p:nvPr/>
        </p:nvCxnSpPr>
        <p:spPr>
          <a:xfrm flipH="1" flipV="1">
            <a:off x="-2207689" y="6703868"/>
            <a:ext cx="3429269" cy="642245"/>
          </a:xfrm>
          <a:prstGeom prst="line">
            <a:avLst/>
          </a:prstGeom>
        </p:spPr>
        <p:style>
          <a:lnRef idx="1">
            <a:schemeClr val="accent1"/>
          </a:lnRef>
          <a:fillRef idx="0">
            <a:schemeClr val="accent1"/>
          </a:fillRef>
          <a:effectRef idx="0">
            <a:schemeClr val="accent1"/>
          </a:effectRef>
          <a:fontRef idx="minor">
            <a:schemeClr val="tx1"/>
          </a:fontRef>
        </p:style>
      </p:cxnSp>
      <p:sp>
        <p:nvSpPr>
          <p:cNvPr id="34" name="テキスト ボックス 33">
            <a:extLst>
              <a:ext uri="{FF2B5EF4-FFF2-40B4-BE49-F238E27FC236}">
                <a16:creationId xmlns:a16="http://schemas.microsoft.com/office/drawing/2014/main" id="{622AE680-239A-F3F7-6429-9F41DC438453}"/>
              </a:ext>
            </a:extLst>
          </p:cNvPr>
          <p:cNvSpPr txBox="1"/>
          <p:nvPr/>
        </p:nvSpPr>
        <p:spPr>
          <a:xfrm>
            <a:off x="-17968735" y="6053914"/>
            <a:ext cx="15761046" cy="1299908"/>
          </a:xfrm>
          <a:prstGeom prst="rect">
            <a:avLst/>
          </a:prstGeom>
          <a:noFill/>
        </p:spPr>
        <p:txBody>
          <a:bodyPr wrap="none" rtlCol="0">
            <a:spAutoFit/>
          </a:bodyPr>
          <a:lstStyle/>
          <a:p>
            <a:r>
              <a:rPr kumimoji="1" lang="ja-JP" altLang="en-US">
                <a:latin typeface="BIZ UDPゴシック" panose="020B0400000000000000" pitchFamily="50" charset="-128"/>
                <a:ea typeface="BIZ UDPゴシック" panose="020B0400000000000000" pitchFamily="50" charset="-128"/>
              </a:rPr>
              <a:t>はじめに／背景／目的</a:t>
            </a:r>
            <a:r>
              <a:rPr lang="ja-JP" altLang="en-US">
                <a:latin typeface="BIZ UDPゴシック" panose="020B0400000000000000" pitchFamily="50" charset="-128"/>
                <a:ea typeface="BIZ UDPゴシック" panose="020B0400000000000000" pitchFamily="50" charset="-128"/>
              </a:rPr>
              <a:t>／要約</a:t>
            </a:r>
            <a:r>
              <a:rPr kumimoji="1" lang="ja-JP" altLang="en-US">
                <a:latin typeface="BIZ UDPゴシック" panose="020B0400000000000000" pitchFamily="50" charset="-128"/>
                <a:ea typeface="BIZ UDPゴシック" panose="020B0400000000000000" pitchFamily="50" charset="-128"/>
              </a:rPr>
              <a:t>　など</a:t>
            </a:r>
            <a:endParaRPr kumimoji="1" lang="en-US" altLang="ja-JP">
              <a:latin typeface="BIZ UDPゴシック" panose="020B0400000000000000" pitchFamily="50" charset="-128"/>
              <a:ea typeface="BIZ UDPゴシック" panose="020B0400000000000000" pitchFamily="50" charset="-128"/>
            </a:endParaRPr>
          </a:p>
        </p:txBody>
      </p:sp>
      <p:cxnSp>
        <p:nvCxnSpPr>
          <p:cNvPr id="35" name="直線コネクタ 34">
            <a:extLst>
              <a:ext uri="{FF2B5EF4-FFF2-40B4-BE49-F238E27FC236}">
                <a16:creationId xmlns:a16="http://schemas.microsoft.com/office/drawing/2014/main" id="{0C66BBD1-DBCC-9F09-DAC7-B3ED8B0BCE97}"/>
              </a:ext>
            </a:extLst>
          </p:cNvPr>
          <p:cNvCxnSpPr>
            <a:cxnSpLocks/>
            <a:stCxn id="4" idx="1"/>
            <a:endCxn id="36" idx="3"/>
          </p:cNvCxnSpPr>
          <p:nvPr/>
        </p:nvCxnSpPr>
        <p:spPr>
          <a:xfrm flipH="1" flipV="1">
            <a:off x="-3139412" y="10659856"/>
            <a:ext cx="4360989" cy="817962"/>
          </a:xfrm>
          <a:prstGeom prst="line">
            <a:avLst/>
          </a:prstGeom>
        </p:spPr>
        <p:style>
          <a:lnRef idx="1">
            <a:schemeClr val="accent1"/>
          </a:lnRef>
          <a:fillRef idx="0">
            <a:schemeClr val="accent1"/>
          </a:fillRef>
          <a:effectRef idx="0">
            <a:schemeClr val="accent1"/>
          </a:effectRef>
          <a:fontRef idx="minor">
            <a:schemeClr val="tx1"/>
          </a:fontRef>
        </p:style>
      </p:cxnSp>
      <p:sp>
        <p:nvSpPr>
          <p:cNvPr id="36" name="テキスト ボックス 35">
            <a:extLst>
              <a:ext uri="{FF2B5EF4-FFF2-40B4-BE49-F238E27FC236}">
                <a16:creationId xmlns:a16="http://schemas.microsoft.com/office/drawing/2014/main" id="{E576FC43-5038-14A1-159C-BB65D8320E41}"/>
              </a:ext>
            </a:extLst>
          </p:cNvPr>
          <p:cNvSpPr txBox="1"/>
          <p:nvPr/>
        </p:nvSpPr>
        <p:spPr>
          <a:xfrm>
            <a:off x="-18046057" y="10009902"/>
            <a:ext cx="14906645" cy="1299908"/>
          </a:xfrm>
          <a:prstGeom prst="rect">
            <a:avLst/>
          </a:prstGeom>
          <a:noFill/>
        </p:spPr>
        <p:txBody>
          <a:bodyPr wrap="none" rtlCol="0">
            <a:spAutoFit/>
          </a:bodyPr>
          <a:lstStyle/>
          <a:p>
            <a:r>
              <a:rPr kumimoji="1" lang="ja-JP" altLang="en-US">
                <a:latin typeface="BIZ UDPゴシック" panose="020B0400000000000000" pitchFamily="50" charset="-128"/>
                <a:ea typeface="BIZ UDPゴシック" panose="020B0400000000000000" pitchFamily="50" charset="-128"/>
              </a:rPr>
              <a:t>研究方法／実験方法／方法　など</a:t>
            </a:r>
            <a:endParaRPr kumimoji="1" lang="en-US" altLang="ja-JP">
              <a:latin typeface="BIZ UDPゴシック" panose="020B0400000000000000" pitchFamily="50" charset="-128"/>
              <a:ea typeface="BIZ UDPゴシック" panose="020B0400000000000000" pitchFamily="50" charset="-128"/>
            </a:endParaRPr>
          </a:p>
        </p:txBody>
      </p:sp>
      <p:grpSp>
        <p:nvGrpSpPr>
          <p:cNvPr id="13" name="グループ化 12">
            <a:extLst>
              <a:ext uri="{FF2B5EF4-FFF2-40B4-BE49-F238E27FC236}">
                <a16:creationId xmlns:a16="http://schemas.microsoft.com/office/drawing/2014/main" id="{EEAB9752-BF63-1C4F-CE63-D169873D4397}"/>
              </a:ext>
            </a:extLst>
          </p:cNvPr>
          <p:cNvGrpSpPr/>
          <p:nvPr/>
        </p:nvGrpSpPr>
        <p:grpSpPr>
          <a:xfrm>
            <a:off x="-17733472" y="24514603"/>
            <a:ext cx="18955051" cy="1299908"/>
            <a:chOff x="-17733472" y="24514603"/>
            <a:chExt cx="18955051" cy="1299908"/>
          </a:xfrm>
        </p:grpSpPr>
        <p:sp>
          <p:nvSpPr>
            <p:cNvPr id="37" name="テキスト ボックス 36">
              <a:extLst>
                <a:ext uri="{FF2B5EF4-FFF2-40B4-BE49-F238E27FC236}">
                  <a16:creationId xmlns:a16="http://schemas.microsoft.com/office/drawing/2014/main" id="{205C54D8-0288-6D54-0DB4-3B43D7A8A59C}"/>
                </a:ext>
              </a:extLst>
            </p:cNvPr>
            <p:cNvSpPr txBox="1"/>
            <p:nvPr/>
          </p:nvSpPr>
          <p:spPr>
            <a:xfrm>
              <a:off x="-17733472" y="24514603"/>
              <a:ext cx="14594060" cy="1299908"/>
            </a:xfrm>
            <a:prstGeom prst="rect">
              <a:avLst/>
            </a:prstGeom>
            <a:noFill/>
          </p:spPr>
          <p:txBody>
            <a:bodyPr wrap="none" rtlCol="0">
              <a:spAutoFit/>
            </a:bodyPr>
            <a:lstStyle/>
            <a:p>
              <a:r>
                <a:rPr kumimoji="1" lang="ja-JP" altLang="en-US">
                  <a:latin typeface="BIZ UDPゴシック" panose="020B0400000000000000" pitchFamily="50" charset="-128"/>
                  <a:ea typeface="BIZ UDPゴシック" panose="020B0400000000000000" pitchFamily="50" charset="-128"/>
                </a:rPr>
                <a:t>結論／考察／わかったこと　など</a:t>
              </a:r>
              <a:endParaRPr kumimoji="1" lang="en-US" altLang="ja-JP">
                <a:latin typeface="BIZ UDPゴシック" panose="020B0400000000000000" pitchFamily="50" charset="-128"/>
                <a:ea typeface="BIZ UDPゴシック" panose="020B0400000000000000" pitchFamily="50" charset="-128"/>
              </a:endParaRPr>
            </a:p>
          </p:txBody>
        </p:sp>
        <p:cxnSp>
          <p:nvCxnSpPr>
            <p:cNvPr id="38" name="直線コネクタ 37">
              <a:extLst>
                <a:ext uri="{FF2B5EF4-FFF2-40B4-BE49-F238E27FC236}">
                  <a16:creationId xmlns:a16="http://schemas.microsoft.com/office/drawing/2014/main" id="{B0F4E613-25DD-AFDE-17A0-EA7CCAFFC06F}"/>
                </a:ext>
              </a:extLst>
            </p:cNvPr>
            <p:cNvCxnSpPr>
              <a:cxnSpLocks/>
              <a:stCxn id="6" idx="1"/>
              <a:endCxn id="37" idx="3"/>
            </p:cNvCxnSpPr>
            <p:nvPr/>
          </p:nvCxnSpPr>
          <p:spPr>
            <a:xfrm flipH="1" flipV="1">
              <a:off x="-3139412" y="25164557"/>
              <a:ext cx="4360991" cy="145529"/>
            </a:xfrm>
            <a:prstGeom prst="line">
              <a:avLst/>
            </a:prstGeom>
          </p:spPr>
          <p:style>
            <a:lnRef idx="1">
              <a:schemeClr val="accent1"/>
            </a:lnRef>
            <a:fillRef idx="0">
              <a:schemeClr val="accent1"/>
            </a:fillRef>
            <a:effectRef idx="0">
              <a:schemeClr val="accent1"/>
            </a:effectRef>
            <a:fontRef idx="minor">
              <a:schemeClr val="tx1"/>
            </a:fontRef>
          </p:style>
        </p:cxnSp>
      </p:grpSp>
      <p:sp>
        <p:nvSpPr>
          <p:cNvPr id="40" name="テキスト ボックス 39">
            <a:extLst>
              <a:ext uri="{FF2B5EF4-FFF2-40B4-BE49-F238E27FC236}">
                <a16:creationId xmlns:a16="http://schemas.microsoft.com/office/drawing/2014/main" id="{027AA891-BA7D-CD4B-D5D5-F2410024EEB7}"/>
              </a:ext>
            </a:extLst>
          </p:cNvPr>
          <p:cNvSpPr txBox="1"/>
          <p:nvPr/>
        </p:nvSpPr>
        <p:spPr>
          <a:xfrm>
            <a:off x="-9247288" y="13973873"/>
            <a:ext cx="5695544" cy="1299908"/>
          </a:xfrm>
          <a:prstGeom prst="rect">
            <a:avLst/>
          </a:prstGeom>
          <a:noFill/>
        </p:spPr>
        <p:txBody>
          <a:bodyPr wrap="square" rtlCol="0">
            <a:spAutoFit/>
          </a:bodyPr>
          <a:lstStyle/>
          <a:p>
            <a:r>
              <a:rPr kumimoji="1" lang="ja-JP" altLang="en-US">
                <a:latin typeface="BIZ UDPゴシック" panose="020B0400000000000000" pitchFamily="50" charset="-128"/>
                <a:ea typeface="BIZ UDPゴシック" panose="020B0400000000000000" pitchFamily="50" charset="-128"/>
              </a:rPr>
              <a:t>結果　など</a:t>
            </a:r>
            <a:endParaRPr kumimoji="1" lang="en-US" altLang="ja-JP">
              <a:latin typeface="BIZ UDPゴシック" panose="020B0400000000000000" pitchFamily="50" charset="-128"/>
              <a:ea typeface="BIZ UDPゴシック" panose="020B0400000000000000" pitchFamily="50" charset="-128"/>
            </a:endParaRPr>
          </a:p>
        </p:txBody>
      </p:sp>
      <p:cxnSp>
        <p:nvCxnSpPr>
          <p:cNvPr id="41" name="直線コネクタ 40">
            <a:extLst>
              <a:ext uri="{FF2B5EF4-FFF2-40B4-BE49-F238E27FC236}">
                <a16:creationId xmlns:a16="http://schemas.microsoft.com/office/drawing/2014/main" id="{8FE4415D-779A-8C9F-B077-A0D9A3FF86FA}"/>
              </a:ext>
            </a:extLst>
          </p:cNvPr>
          <p:cNvCxnSpPr>
            <a:cxnSpLocks/>
            <a:stCxn id="5" idx="1"/>
          </p:cNvCxnSpPr>
          <p:nvPr/>
        </p:nvCxnSpPr>
        <p:spPr>
          <a:xfrm flipH="1" flipV="1">
            <a:off x="-4617720" y="14767560"/>
            <a:ext cx="5839297" cy="795797"/>
          </a:xfrm>
          <a:prstGeom prst="line">
            <a:avLst/>
          </a:prstGeom>
        </p:spPr>
        <p:style>
          <a:lnRef idx="1">
            <a:schemeClr val="accent1"/>
          </a:lnRef>
          <a:fillRef idx="0">
            <a:schemeClr val="accent1"/>
          </a:fillRef>
          <a:effectRef idx="0">
            <a:schemeClr val="accent1"/>
          </a:effectRef>
          <a:fontRef idx="minor">
            <a:schemeClr val="tx1"/>
          </a:fontRef>
        </p:style>
      </p:cxnSp>
      <p:sp>
        <p:nvSpPr>
          <p:cNvPr id="42" name="四角形: 角を丸くする 41">
            <a:extLst>
              <a:ext uri="{FF2B5EF4-FFF2-40B4-BE49-F238E27FC236}">
                <a16:creationId xmlns:a16="http://schemas.microsoft.com/office/drawing/2014/main" id="{CA91A6F4-2A3A-6105-FA5D-87167873BA82}"/>
              </a:ext>
            </a:extLst>
          </p:cNvPr>
          <p:cNvSpPr/>
          <p:nvPr/>
        </p:nvSpPr>
        <p:spPr>
          <a:xfrm>
            <a:off x="1221576" y="33884107"/>
            <a:ext cx="6269167" cy="1189355"/>
          </a:xfrm>
          <a:prstGeom prst="roundRect">
            <a:avLst/>
          </a:prstGeom>
          <a:solidFill>
            <a:srgbClr val="D3E4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6000" b="1">
                <a:solidFill>
                  <a:schemeClr val="tx1"/>
                </a:solidFill>
                <a:latin typeface="BIZ UDPゴシック" panose="020B0400000000000000" pitchFamily="50" charset="-128"/>
                <a:ea typeface="BIZ UDPゴシック" panose="020B0400000000000000" pitchFamily="50" charset="-128"/>
              </a:rPr>
              <a:t>参考文献</a:t>
            </a:r>
            <a:endParaRPr kumimoji="1" lang="en-US" altLang="ja-JP" sz="6000" b="1">
              <a:solidFill>
                <a:schemeClr val="tx1"/>
              </a:solidFill>
              <a:latin typeface="BIZ UDPゴシック" panose="020B0400000000000000" pitchFamily="50" charset="-128"/>
              <a:ea typeface="BIZ UDPゴシック" panose="020B0400000000000000" pitchFamily="50" charset="-128"/>
            </a:endParaRPr>
          </a:p>
        </p:txBody>
      </p:sp>
      <p:sp>
        <p:nvSpPr>
          <p:cNvPr id="43" name="テキスト ボックス 42">
            <a:extLst>
              <a:ext uri="{FF2B5EF4-FFF2-40B4-BE49-F238E27FC236}">
                <a16:creationId xmlns:a16="http://schemas.microsoft.com/office/drawing/2014/main" id="{BB845BC6-DAED-71E2-CD60-E3DC6791B537}"/>
              </a:ext>
            </a:extLst>
          </p:cNvPr>
          <p:cNvSpPr txBox="1"/>
          <p:nvPr/>
        </p:nvSpPr>
        <p:spPr>
          <a:xfrm>
            <a:off x="-14490936" y="34115803"/>
            <a:ext cx="9873216" cy="1299908"/>
          </a:xfrm>
          <a:prstGeom prst="rect">
            <a:avLst/>
          </a:prstGeom>
          <a:noFill/>
        </p:spPr>
        <p:txBody>
          <a:bodyPr wrap="none" rtlCol="0">
            <a:spAutoFit/>
          </a:bodyPr>
          <a:lstStyle/>
          <a:p>
            <a:r>
              <a:rPr lang="ja-JP" altLang="en-US">
                <a:latin typeface="BIZ UDPゴシック" panose="020B0400000000000000" pitchFamily="50" charset="-128"/>
                <a:ea typeface="BIZ UDPゴシック" panose="020B0400000000000000" pitchFamily="50" charset="-128"/>
              </a:rPr>
              <a:t>参考文献／謝辞</a:t>
            </a:r>
            <a:r>
              <a:rPr kumimoji="1" lang="ja-JP" altLang="en-US">
                <a:latin typeface="BIZ UDPゴシック" panose="020B0400000000000000" pitchFamily="50" charset="-128"/>
                <a:ea typeface="BIZ UDPゴシック" panose="020B0400000000000000" pitchFamily="50" charset="-128"/>
              </a:rPr>
              <a:t>　など</a:t>
            </a:r>
            <a:endParaRPr kumimoji="1" lang="en-US" altLang="ja-JP">
              <a:latin typeface="BIZ UDPゴシック" panose="020B0400000000000000" pitchFamily="50" charset="-128"/>
              <a:ea typeface="BIZ UDPゴシック" panose="020B0400000000000000" pitchFamily="50" charset="-128"/>
            </a:endParaRPr>
          </a:p>
        </p:txBody>
      </p:sp>
      <p:cxnSp>
        <p:nvCxnSpPr>
          <p:cNvPr id="44" name="直線コネクタ 43">
            <a:extLst>
              <a:ext uri="{FF2B5EF4-FFF2-40B4-BE49-F238E27FC236}">
                <a16:creationId xmlns:a16="http://schemas.microsoft.com/office/drawing/2014/main" id="{918760CE-F809-1F33-5BBB-2CBB37D224CA}"/>
              </a:ext>
            </a:extLst>
          </p:cNvPr>
          <p:cNvCxnSpPr>
            <a:cxnSpLocks/>
            <a:stCxn id="42" idx="1"/>
            <a:endCxn id="43" idx="3"/>
          </p:cNvCxnSpPr>
          <p:nvPr/>
        </p:nvCxnSpPr>
        <p:spPr>
          <a:xfrm flipH="1">
            <a:off x="-4617720" y="34478785"/>
            <a:ext cx="5839296" cy="286972"/>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直線コネクタ 44">
            <a:extLst>
              <a:ext uri="{FF2B5EF4-FFF2-40B4-BE49-F238E27FC236}">
                <a16:creationId xmlns:a16="http://schemas.microsoft.com/office/drawing/2014/main" id="{FDCEA6CC-DF2C-B6B4-36D2-72F8A8B8C570}"/>
              </a:ext>
            </a:extLst>
          </p:cNvPr>
          <p:cNvCxnSpPr>
            <a:cxnSpLocks/>
            <a:stCxn id="14" idx="3"/>
            <a:endCxn id="46" idx="1"/>
          </p:cNvCxnSpPr>
          <p:nvPr/>
        </p:nvCxnSpPr>
        <p:spPr>
          <a:xfrm flipV="1">
            <a:off x="29053625" y="33784875"/>
            <a:ext cx="8405379" cy="2775269"/>
          </a:xfrm>
          <a:prstGeom prst="line">
            <a:avLst/>
          </a:prstGeom>
        </p:spPr>
        <p:style>
          <a:lnRef idx="1">
            <a:schemeClr val="accent1"/>
          </a:lnRef>
          <a:fillRef idx="0">
            <a:schemeClr val="accent1"/>
          </a:fillRef>
          <a:effectRef idx="0">
            <a:schemeClr val="accent1"/>
          </a:effectRef>
          <a:fontRef idx="minor">
            <a:schemeClr val="tx1"/>
          </a:fontRef>
        </p:style>
      </p:cxnSp>
      <p:sp>
        <p:nvSpPr>
          <p:cNvPr id="46" name="テキスト ボックス 45">
            <a:extLst>
              <a:ext uri="{FF2B5EF4-FFF2-40B4-BE49-F238E27FC236}">
                <a16:creationId xmlns:a16="http://schemas.microsoft.com/office/drawing/2014/main" id="{CFC5AFE4-66FF-6417-1E4D-DD439EEA99DE}"/>
              </a:ext>
            </a:extLst>
          </p:cNvPr>
          <p:cNvSpPr txBox="1"/>
          <p:nvPr/>
        </p:nvSpPr>
        <p:spPr>
          <a:xfrm>
            <a:off x="37459004" y="32215214"/>
            <a:ext cx="22761147" cy="3139321"/>
          </a:xfrm>
          <a:prstGeom prst="rect">
            <a:avLst/>
          </a:prstGeom>
          <a:noFill/>
        </p:spPr>
        <p:txBody>
          <a:bodyPr wrap="square" rtlCol="0">
            <a:spAutoFit/>
          </a:bodyPr>
          <a:lstStyle/>
          <a:p>
            <a:r>
              <a:rPr kumimoji="1" lang="ja-JP" altLang="en-US" sz="6600">
                <a:latin typeface="BIZ UDPゴシック" panose="020B0400000000000000" pitchFamily="50" charset="-128"/>
                <a:ea typeface="BIZ UDPゴシック" panose="020B0400000000000000" pitchFamily="50" charset="-128"/>
              </a:rPr>
              <a:t>参考にした本があれば、参考文献としてここに書きます。</a:t>
            </a:r>
            <a:endParaRPr kumimoji="1" lang="en-US" altLang="ja-JP" sz="6600">
              <a:latin typeface="BIZ UDPゴシック" panose="020B0400000000000000" pitchFamily="50" charset="-128"/>
              <a:ea typeface="BIZ UDPゴシック" panose="020B0400000000000000" pitchFamily="50" charset="-128"/>
            </a:endParaRPr>
          </a:p>
          <a:p>
            <a:r>
              <a:rPr lang="ja-JP" altLang="en-US" sz="6600">
                <a:latin typeface="BIZ UDPゴシック" panose="020B0400000000000000" pitchFamily="50" charset="-128"/>
                <a:ea typeface="BIZ UDPゴシック" panose="020B0400000000000000" pitchFamily="50" charset="-128"/>
              </a:rPr>
              <a:t>発表者には入っていないけど、研究を一緒にして、お礼を言う人がいれば、謝辞、として、ここに名前を書きます。</a:t>
            </a:r>
            <a:endParaRPr kumimoji="1" lang="en-US" altLang="ja-JP" sz="6600">
              <a:latin typeface="BIZ UDPゴシック" panose="020B0400000000000000" pitchFamily="50" charset="-128"/>
              <a:ea typeface="BIZ UDPゴシック" panose="020B0400000000000000" pitchFamily="50" charset="-128"/>
            </a:endParaRPr>
          </a:p>
        </p:txBody>
      </p:sp>
      <p:pic>
        <p:nvPicPr>
          <p:cNvPr id="15" name="グラフィックス 14">
            <a:extLst>
              <a:ext uri="{FF2B5EF4-FFF2-40B4-BE49-F238E27FC236}">
                <a16:creationId xmlns:a16="http://schemas.microsoft.com/office/drawing/2014/main" id="{D829D8E5-56FF-8623-A71A-1192C6725FD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5196563" y="1329033"/>
            <a:ext cx="3187937" cy="2779726"/>
          </a:xfrm>
          <a:prstGeom prst="rect">
            <a:avLst/>
          </a:prstGeom>
        </p:spPr>
      </p:pic>
      <p:pic>
        <p:nvPicPr>
          <p:cNvPr id="20" name="グラフィックス 19">
            <a:extLst>
              <a:ext uri="{FF2B5EF4-FFF2-40B4-BE49-F238E27FC236}">
                <a16:creationId xmlns:a16="http://schemas.microsoft.com/office/drawing/2014/main" id="{77A2F21C-A13D-7EC1-F9A6-FBFD5317D93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21576" y="2194953"/>
            <a:ext cx="2178561" cy="1694436"/>
          </a:xfrm>
          <a:prstGeom prst="rect">
            <a:avLst/>
          </a:prstGeom>
        </p:spPr>
      </p:pic>
      <p:pic>
        <p:nvPicPr>
          <p:cNvPr id="23" name="グラフィックス 22">
            <a:extLst>
              <a:ext uri="{FF2B5EF4-FFF2-40B4-BE49-F238E27FC236}">
                <a16:creationId xmlns:a16="http://schemas.microsoft.com/office/drawing/2014/main" id="{4D87793C-0AFC-D362-3F80-FBE79DD2E62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69431" y="690915"/>
            <a:ext cx="1708548" cy="1452266"/>
          </a:xfrm>
          <a:prstGeom prst="rect">
            <a:avLst/>
          </a:prstGeom>
        </p:spPr>
      </p:pic>
      <p:sp>
        <p:nvSpPr>
          <p:cNvPr id="80" name="フリーフォーム: 図形 79">
            <a:extLst>
              <a:ext uri="{FF2B5EF4-FFF2-40B4-BE49-F238E27FC236}">
                <a16:creationId xmlns:a16="http://schemas.microsoft.com/office/drawing/2014/main" id="{2E6FBE6B-21FA-ADB4-8302-A31EC51C09A8}"/>
              </a:ext>
            </a:extLst>
          </p:cNvPr>
          <p:cNvSpPr/>
          <p:nvPr/>
        </p:nvSpPr>
        <p:spPr>
          <a:xfrm>
            <a:off x="1221573" y="38231762"/>
            <a:ext cx="5094514" cy="3715049"/>
          </a:xfrm>
          <a:custGeom>
            <a:avLst/>
            <a:gdLst>
              <a:gd name="connsiteX0" fmla="*/ 0 w 8649635"/>
              <a:gd name="connsiteY0" fmla="*/ 0 h 2166434"/>
              <a:gd name="connsiteX1" fmla="*/ 8649635 w 8649635"/>
              <a:gd name="connsiteY1" fmla="*/ 0 h 2166434"/>
              <a:gd name="connsiteX2" fmla="*/ 8649635 w 8649635"/>
              <a:gd name="connsiteY2" fmla="*/ 2166434 h 2166434"/>
              <a:gd name="connsiteX3" fmla="*/ 0 w 8649635"/>
              <a:gd name="connsiteY3" fmla="*/ 2166434 h 2166434"/>
            </a:gdLst>
            <a:ahLst/>
            <a:cxnLst>
              <a:cxn ang="0">
                <a:pos x="connsiteX0" y="connsiteY0"/>
              </a:cxn>
              <a:cxn ang="0">
                <a:pos x="connsiteX1" y="connsiteY1"/>
              </a:cxn>
              <a:cxn ang="0">
                <a:pos x="connsiteX2" y="connsiteY2"/>
              </a:cxn>
              <a:cxn ang="0">
                <a:pos x="connsiteX3" y="connsiteY3"/>
              </a:cxn>
            </a:cxnLst>
            <a:rect l="l" t="t" r="r" b="b"/>
            <a:pathLst>
              <a:path w="8649635" h="2166434">
                <a:moveTo>
                  <a:pt x="0" y="0"/>
                </a:moveTo>
                <a:lnTo>
                  <a:pt x="8649635" y="0"/>
                </a:lnTo>
                <a:lnTo>
                  <a:pt x="8649635" y="2166434"/>
                </a:lnTo>
                <a:lnTo>
                  <a:pt x="0" y="2166434"/>
                </a:lnTo>
                <a:close/>
              </a:path>
            </a:pathLst>
          </a:custGeom>
          <a:solidFill>
            <a:srgbClr val="D3E498"/>
          </a:solidFill>
          <a:ln w="9525" cap="flat">
            <a:noFill/>
            <a:prstDash val="solid"/>
            <a:round/>
          </a:ln>
        </p:spPr>
        <p:txBody>
          <a:bodyPr rtlCol="0" anchor="ctr"/>
          <a:lstStyle/>
          <a:p>
            <a:endParaRPr lang="ja-JP" altLang="en-US">
              <a:latin typeface="Meiryo UI" panose="020B0604030504040204" pitchFamily="50" charset="-128"/>
              <a:ea typeface="Meiryo UI" panose="020B0604030504040204" pitchFamily="50" charset="-128"/>
            </a:endParaRPr>
          </a:p>
        </p:txBody>
      </p:sp>
      <p:sp>
        <p:nvSpPr>
          <p:cNvPr id="82" name="テキスト ボックス 81">
            <a:extLst>
              <a:ext uri="{FF2B5EF4-FFF2-40B4-BE49-F238E27FC236}">
                <a16:creationId xmlns:a16="http://schemas.microsoft.com/office/drawing/2014/main" id="{A170F722-C6F6-9908-D5E6-62ABBA16126E}"/>
              </a:ext>
            </a:extLst>
          </p:cNvPr>
          <p:cNvSpPr txBox="1"/>
          <p:nvPr/>
        </p:nvSpPr>
        <p:spPr>
          <a:xfrm>
            <a:off x="1221574" y="39218691"/>
            <a:ext cx="5094514" cy="1754326"/>
          </a:xfrm>
          <a:prstGeom prst="rect">
            <a:avLst/>
          </a:prstGeom>
          <a:noFill/>
        </p:spPr>
        <p:txBody>
          <a:bodyPr wrap="square" rtlCol="0">
            <a:spAutoFit/>
          </a:bodyPr>
          <a:lstStyle/>
          <a:p>
            <a:pPr algn="ctr"/>
            <a:r>
              <a:rPr kumimoji="1" lang="ja-JP" altLang="en-US" sz="3600" b="1">
                <a:latin typeface="BIZ UDPゴシック" panose="020B0400000000000000" pitchFamily="50" charset="-128"/>
                <a:ea typeface="BIZ UDPゴシック" panose="020B0400000000000000" pitchFamily="50" charset="-128"/>
              </a:rPr>
              <a:t>第</a:t>
            </a:r>
            <a:r>
              <a:rPr kumimoji="1" lang="en-US" altLang="ja-JP" sz="3600" b="1">
                <a:latin typeface="BIZ UDPゴシック" panose="020B0400000000000000" pitchFamily="50" charset="-128"/>
                <a:ea typeface="BIZ UDPゴシック" panose="020B0400000000000000" pitchFamily="50" charset="-128"/>
              </a:rPr>
              <a:t>2</a:t>
            </a:r>
            <a:r>
              <a:rPr kumimoji="1" lang="ja-JP" altLang="en-US" sz="3600" b="1">
                <a:latin typeface="BIZ UDPゴシック" panose="020B0400000000000000" pitchFamily="50" charset="-128"/>
                <a:ea typeface="BIZ UDPゴシック" panose="020B0400000000000000" pitchFamily="50" charset="-128"/>
              </a:rPr>
              <a:t>回 エコチル調査</a:t>
            </a:r>
            <a:endParaRPr kumimoji="1" lang="en-US" altLang="ja-JP" sz="3600" b="1">
              <a:latin typeface="BIZ UDPゴシック" panose="020B0400000000000000" pitchFamily="50" charset="-128"/>
              <a:ea typeface="BIZ UDPゴシック" panose="020B0400000000000000" pitchFamily="50" charset="-128"/>
            </a:endParaRPr>
          </a:p>
          <a:p>
            <a:pPr algn="ctr"/>
            <a:r>
              <a:rPr kumimoji="1" lang="ja-JP" altLang="en-US" sz="3600" b="1">
                <a:latin typeface="BIZ UDPゴシック" panose="020B0400000000000000" pitchFamily="50" charset="-128"/>
                <a:ea typeface="BIZ UDPゴシック" panose="020B0400000000000000" pitchFamily="50" charset="-128"/>
              </a:rPr>
              <a:t>全国フォーラム</a:t>
            </a:r>
            <a:endParaRPr kumimoji="1" lang="en-US" altLang="ja-JP" sz="3600" b="1">
              <a:latin typeface="BIZ UDPゴシック" panose="020B0400000000000000" pitchFamily="50" charset="-128"/>
              <a:ea typeface="BIZ UDPゴシック" panose="020B0400000000000000" pitchFamily="50" charset="-128"/>
            </a:endParaRPr>
          </a:p>
          <a:p>
            <a:pPr algn="ctr"/>
            <a:r>
              <a:rPr lang="ja-JP" altLang="en-US" sz="3600" b="1">
                <a:ln/>
                <a:latin typeface="BIZ UDPゴシック" panose="020B0400000000000000" pitchFamily="50" charset="-128"/>
                <a:ea typeface="BIZ UDPゴシック" panose="020B0400000000000000" pitchFamily="50" charset="-128"/>
                <a:sym typeface="ＭＳ Ｐゴシック"/>
                <a:rtl val="0"/>
              </a:rPr>
              <a:t>ＩＯＯ</a:t>
            </a:r>
            <a:r>
              <a:rPr kumimoji="1" lang="ja-JP" altLang="en-US" sz="3600" b="1">
                <a:latin typeface="BIZ UDPゴシック" panose="020B0400000000000000" pitchFamily="50" charset="-128"/>
                <a:ea typeface="BIZ UDPゴシック" panose="020B0400000000000000" pitchFamily="50" charset="-128"/>
              </a:rPr>
              <a:t>開示</a:t>
            </a:r>
          </a:p>
        </p:txBody>
      </p:sp>
      <p:sp>
        <p:nvSpPr>
          <p:cNvPr id="88" name="テキスト ボックス 87">
            <a:extLst>
              <a:ext uri="{FF2B5EF4-FFF2-40B4-BE49-F238E27FC236}">
                <a16:creationId xmlns:a16="http://schemas.microsoft.com/office/drawing/2014/main" id="{4663F356-4D05-7A33-7CBB-42D48B047339}"/>
              </a:ext>
            </a:extLst>
          </p:cNvPr>
          <p:cNvSpPr txBox="1"/>
          <p:nvPr/>
        </p:nvSpPr>
        <p:spPr>
          <a:xfrm>
            <a:off x="6798619" y="38516383"/>
            <a:ext cx="10705610" cy="3158942"/>
          </a:xfrm>
          <a:prstGeom prst="rect">
            <a:avLst/>
          </a:prstGeom>
          <a:noFill/>
        </p:spPr>
        <p:txBody>
          <a:bodyPr wrap="square">
            <a:spAutoFit/>
          </a:bodyPr>
          <a:lstStyle/>
          <a:p>
            <a:pPr>
              <a:lnSpc>
                <a:spcPts val="2700"/>
              </a:lnSpc>
            </a:pPr>
            <a:r>
              <a:rPr lang="ja-JP" altLang="en-US" sz="2000" spc="0" baseline="0">
                <a:ln/>
                <a:solidFill>
                  <a:srgbClr val="000000"/>
                </a:solidFill>
                <a:latin typeface="BIZ UDPゴシック" panose="020B0400000000000000" pitchFamily="50" charset="-128"/>
                <a:ea typeface="BIZ UDPゴシック" panose="020B0400000000000000" pitchFamily="50" charset="-128"/>
                <a:sym typeface="ＭＳ Ｐゴシック"/>
                <a:rtl val="0"/>
              </a:rPr>
              <a:t>演題発表内容に関連し、発表者らに開示すべき</a:t>
            </a:r>
            <a:r>
              <a:rPr lang="ja-JP" altLang="en-US" sz="2000">
                <a:ln/>
                <a:solidFill>
                  <a:srgbClr val="000000"/>
                </a:solidFill>
                <a:latin typeface="BIZ UDPゴシック" panose="020B0400000000000000" pitchFamily="50" charset="-128"/>
                <a:ea typeface="BIZ UDPゴシック" panose="020B0400000000000000" pitchFamily="50" charset="-128"/>
                <a:sym typeface="ＭＳ Ｐゴシック"/>
                <a:rtl val="0"/>
              </a:rPr>
              <a:t>ＩＯＯ関係にある他者は、下記のとおりです。</a:t>
            </a: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a:lnSpc>
                <a:spcPts val="2700"/>
              </a:lnSpc>
            </a:pP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marL="452438">
              <a:lnSpc>
                <a:spcPts val="2700"/>
              </a:lnSpc>
            </a:pPr>
            <a:r>
              <a:rPr lang="ja-JP" altLang="en-US" sz="2000">
                <a:ln/>
                <a:solidFill>
                  <a:srgbClr val="000000"/>
                </a:solidFill>
                <a:latin typeface="BIZ UDPゴシック" panose="020B0400000000000000" pitchFamily="50" charset="-128"/>
                <a:ea typeface="BIZ UDPゴシック" panose="020B0400000000000000" pitchFamily="50" charset="-128"/>
                <a:sym typeface="ＭＳ Ｐゴシック"/>
                <a:rtl val="0"/>
              </a:rPr>
              <a:t>①　エコチル調査に参加している疫学研究者：　あり／なし</a:t>
            </a: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marL="452438">
              <a:lnSpc>
                <a:spcPts val="2700"/>
              </a:lnSpc>
            </a:pPr>
            <a:r>
              <a:rPr lang="ja-JP" altLang="en-US" sz="2000">
                <a:ln/>
                <a:solidFill>
                  <a:srgbClr val="000000"/>
                </a:solidFill>
                <a:latin typeface="BIZ UDPゴシック" panose="020B0400000000000000" pitchFamily="50" charset="-128"/>
                <a:ea typeface="BIZ UDPゴシック" panose="020B0400000000000000" pitchFamily="50" charset="-128"/>
                <a:sym typeface="ＭＳ Ｐゴシック"/>
                <a:rtl val="0"/>
              </a:rPr>
              <a:t>②　エコチル調査に参加していない疫学研究者：　あり／なし</a:t>
            </a: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marL="452438">
              <a:lnSpc>
                <a:spcPts val="2700"/>
              </a:lnSpc>
            </a:pPr>
            <a:r>
              <a:rPr lang="ja-JP" altLang="en-US" sz="2000">
                <a:ln/>
                <a:solidFill>
                  <a:srgbClr val="000000"/>
                </a:solidFill>
                <a:latin typeface="BIZ UDPゴシック" panose="020B0400000000000000" pitchFamily="50" charset="-128"/>
                <a:ea typeface="BIZ UDPゴシック" panose="020B0400000000000000" pitchFamily="50" charset="-128"/>
                <a:sym typeface="ＭＳ Ｐゴシック"/>
                <a:rtl val="0"/>
              </a:rPr>
              <a:t>③　その他の研究者：　あり／なし</a:t>
            </a: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marL="452438">
              <a:lnSpc>
                <a:spcPts val="2700"/>
              </a:lnSpc>
            </a:pPr>
            <a:r>
              <a:rPr lang="ja-JP" altLang="en-US" sz="2000">
                <a:ln/>
                <a:solidFill>
                  <a:srgbClr val="000000"/>
                </a:solidFill>
                <a:latin typeface="BIZ UDPゴシック" panose="020B0400000000000000" pitchFamily="50" charset="-128"/>
                <a:ea typeface="BIZ UDPゴシック" panose="020B0400000000000000" pitchFamily="50" charset="-128"/>
                <a:sym typeface="ＭＳ Ｐゴシック"/>
                <a:rtl val="0"/>
              </a:rPr>
              <a:t>④　教育関係者（小中高校の先生など）：　あり／なし</a:t>
            </a: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marL="452438">
              <a:lnSpc>
                <a:spcPts val="2700"/>
              </a:lnSpc>
            </a:pPr>
            <a:r>
              <a:rPr lang="ja-JP" altLang="en-US" sz="2000">
                <a:ln/>
                <a:solidFill>
                  <a:srgbClr val="000000"/>
                </a:solidFill>
                <a:latin typeface="BIZ UDPゴシック" panose="020B0400000000000000" pitchFamily="50" charset="-128"/>
                <a:ea typeface="BIZ UDPゴシック" panose="020B0400000000000000" pitchFamily="50" charset="-128"/>
                <a:sym typeface="ＭＳ Ｐゴシック"/>
                <a:rtl val="0"/>
              </a:rPr>
              <a:t>⑤　家族・親族（成人）：　あり／なし</a:t>
            </a: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marL="452438">
              <a:lnSpc>
                <a:spcPts val="2700"/>
              </a:lnSpc>
            </a:pPr>
            <a:r>
              <a:rPr lang="ja-JP" altLang="en-US" sz="2000">
                <a:ln/>
                <a:solidFill>
                  <a:srgbClr val="000000"/>
                </a:solidFill>
                <a:latin typeface="BIZ UDPゴシック" panose="020B0400000000000000" pitchFamily="50" charset="-128"/>
                <a:ea typeface="BIZ UDPゴシック" panose="020B0400000000000000" pitchFamily="50" charset="-128"/>
                <a:sym typeface="ＭＳ Ｐゴシック"/>
                <a:rtl val="0"/>
              </a:rPr>
              <a:t>⑥　家族・親族（未成年）：　あり／なし</a:t>
            </a:r>
            <a:endParaRPr lang="en-US" altLang="ja-JP" sz="2000">
              <a:ln/>
              <a:solidFill>
                <a:srgbClr val="000000"/>
              </a:solidFill>
              <a:latin typeface="BIZ UDPゴシック" panose="020B0400000000000000" pitchFamily="50" charset="-128"/>
              <a:ea typeface="BIZ UDPゴシック" panose="020B0400000000000000" pitchFamily="50" charset="-128"/>
              <a:sym typeface="ＭＳ Ｐゴシック"/>
              <a:rtl val="0"/>
            </a:endParaRPr>
          </a:p>
          <a:p>
            <a:pPr marL="452438">
              <a:lnSpc>
                <a:spcPts val="2700"/>
              </a:lnSpc>
            </a:pPr>
            <a:r>
              <a:rPr lang="ja-JP" altLang="en-US" sz="2000" spc="0" baseline="0">
                <a:ln/>
                <a:solidFill>
                  <a:srgbClr val="000000"/>
                </a:solidFill>
                <a:latin typeface="BIZ UDPゴシック" panose="020B0400000000000000" pitchFamily="50" charset="-128"/>
                <a:ea typeface="BIZ UDPゴシック" panose="020B0400000000000000" pitchFamily="50" charset="-128"/>
                <a:sym typeface="ＭＳ Ｐゴシック"/>
                <a:rtl val="0"/>
              </a:rPr>
              <a:t>⑦　その他：　あり／なし</a:t>
            </a:r>
          </a:p>
        </p:txBody>
      </p:sp>
      <p:sp>
        <p:nvSpPr>
          <p:cNvPr id="90" name="フリーフォーム: 図形 89">
            <a:extLst>
              <a:ext uri="{FF2B5EF4-FFF2-40B4-BE49-F238E27FC236}">
                <a16:creationId xmlns:a16="http://schemas.microsoft.com/office/drawing/2014/main" id="{831E9F0F-8F9E-9B4B-3435-21919A967B31}"/>
              </a:ext>
            </a:extLst>
          </p:cNvPr>
          <p:cNvSpPr/>
          <p:nvPr/>
        </p:nvSpPr>
        <p:spPr>
          <a:xfrm>
            <a:off x="1221572" y="38244897"/>
            <a:ext cx="27832051" cy="3701914"/>
          </a:xfrm>
          <a:custGeom>
            <a:avLst/>
            <a:gdLst>
              <a:gd name="connsiteX0" fmla="*/ 0 w 8649635"/>
              <a:gd name="connsiteY0" fmla="*/ 0 h 2166434"/>
              <a:gd name="connsiteX1" fmla="*/ 8649635 w 8649635"/>
              <a:gd name="connsiteY1" fmla="*/ 0 h 2166434"/>
              <a:gd name="connsiteX2" fmla="*/ 8649635 w 8649635"/>
              <a:gd name="connsiteY2" fmla="*/ 2166434 h 2166434"/>
              <a:gd name="connsiteX3" fmla="*/ 0 w 8649635"/>
              <a:gd name="connsiteY3" fmla="*/ 2166434 h 2166434"/>
            </a:gdLst>
            <a:ahLst/>
            <a:cxnLst>
              <a:cxn ang="0">
                <a:pos x="connsiteX0" y="connsiteY0"/>
              </a:cxn>
              <a:cxn ang="0">
                <a:pos x="connsiteX1" y="connsiteY1"/>
              </a:cxn>
              <a:cxn ang="0">
                <a:pos x="connsiteX2" y="connsiteY2"/>
              </a:cxn>
              <a:cxn ang="0">
                <a:pos x="connsiteX3" y="connsiteY3"/>
              </a:cxn>
            </a:cxnLst>
            <a:rect l="l" t="t" r="r" b="b"/>
            <a:pathLst>
              <a:path w="8649635" h="2166434">
                <a:moveTo>
                  <a:pt x="0" y="0"/>
                </a:moveTo>
                <a:lnTo>
                  <a:pt x="8649635" y="0"/>
                </a:lnTo>
                <a:lnTo>
                  <a:pt x="8649635" y="2166434"/>
                </a:lnTo>
                <a:lnTo>
                  <a:pt x="0" y="2166434"/>
                </a:lnTo>
                <a:close/>
              </a:path>
            </a:pathLst>
          </a:custGeom>
          <a:noFill/>
          <a:ln w="38100" cap="flat">
            <a:solidFill>
              <a:srgbClr val="D3E498"/>
            </a:solidFill>
            <a:prstDash val="solid"/>
            <a:round/>
          </a:ln>
        </p:spPr>
        <p:txBody>
          <a:bodyPr rtlCol="0" anchor="ctr"/>
          <a:lstStyle/>
          <a:p>
            <a:endParaRPr lang="ja-JP" altLang="en-US">
              <a:latin typeface="Meiryo UI" panose="020B0604030504040204" pitchFamily="50" charset="-128"/>
              <a:ea typeface="Meiryo UI" panose="020B0604030504040204" pitchFamily="50" charset="-128"/>
            </a:endParaRPr>
          </a:p>
        </p:txBody>
      </p:sp>
      <p:sp>
        <p:nvSpPr>
          <p:cNvPr id="91" name="テキスト ボックス 90">
            <a:extLst>
              <a:ext uri="{FF2B5EF4-FFF2-40B4-BE49-F238E27FC236}">
                <a16:creationId xmlns:a16="http://schemas.microsoft.com/office/drawing/2014/main" id="{C9E0A15B-A32B-AE21-5FF7-54C070CBA124}"/>
              </a:ext>
            </a:extLst>
          </p:cNvPr>
          <p:cNvSpPr txBox="1"/>
          <p:nvPr/>
        </p:nvSpPr>
        <p:spPr>
          <a:xfrm>
            <a:off x="15762361" y="39673109"/>
            <a:ext cx="3113353" cy="1299908"/>
          </a:xfrm>
          <a:prstGeom prst="rect">
            <a:avLst/>
          </a:prstGeom>
          <a:noFill/>
        </p:spPr>
        <p:txBody>
          <a:bodyPr wrap="none" rtlCol="0">
            <a:spAutoFit/>
          </a:bodyPr>
          <a:lstStyle/>
          <a:p>
            <a:r>
              <a:rPr lang="ja-JP" altLang="en-US">
                <a:solidFill>
                  <a:srgbClr val="FF0000"/>
                </a:solidFill>
                <a:latin typeface="BIZ UDPゴシック" panose="020B0400000000000000" pitchFamily="50" charset="-128"/>
                <a:ea typeface="BIZ UDPゴシック" panose="020B0400000000000000" pitchFamily="50" charset="-128"/>
              </a:rPr>
              <a:t>または</a:t>
            </a:r>
            <a:endParaRPr kumimoji="1" lang="ja-JP" altLang="en-US">
              <a:solidFill>
                <a:srgbClr val="FF0000"/>
              </a:solidFill>
              <a:latin typeface="BIZ UDPゴシック" panose="020B0400000000000000" pitchFamily="50" charset="-128"/>
              <a:ea typeface="BIZ UDPゴシック" panose="020B0400000000000000" pitchFamily="50" charset="-128"/>
            </a:endParaRPr>
          </a:p>
        </p:txBody>
      </p:sp>
      <p:sp>
        <p:nvSpPr>
          <p:cNvPr id="93" name="テキスト ボックス 92">
            <a:extLst>
              <a:ext uri="{FF2B5EF4-FFF2-40B4-BE49-F238E27FC236}">
                <a16:creationId xmlns:a16="http://schemas.microsoft.com/office/drawing/2014/main" id="{96EA143D-ABC9-3B0A-282F-72E136DD9D25}"/>
              </a:ext>
            </a:extLst>
          </p:cNvPr>
          <p:cNvSpPr txBox="1"/>
          <p:nvPr/>
        </p:nvSpPr>
        <p:spPr>
          <a:xfrm>
            <a:off x="20007208" y="39607461"/>
            <a:ext cx="8602277" cy="1275221"/>
          </a:xfrm>
          <a:prstGeom prst="rect">
            <a:avLst/>
          </a:prstGeom>
          <a:noFill/>
        </p:spPr>
        <p:txBody>
          <a:bodyPr wrap="square">
            <a:spAutoFit/>
          </a:bodyPr>
          <a:lstStyle/>
          <a:p>
            <a:pPr>
              <a:lnSpc>
                <a:spcPct val="150000"/>
              </a:lnSpc>
            </a:pPr>
            <a:r>
              <a:rPr lang="ja-JP" altLang="en-US" sz="2800">
                <a:ln/>
                <a:solidFill>
                  <a:srgbClr val="000000"/>
                </a:solidFill>
                <a:latin typeface="BIZ UDPゴシック" panose="020B0400000000000000" pitchFamily="50" charset="-128"/>
                <a:ea typeface="BIZ UDPゴシック" panose="020B0400000000000000" pitchFamily="50" charset="-128"/>
                <a:sym typeface="ＭＳ Ｐゴシック"/>
                <a:rtl val="0"/>
              </a:rPr>
              <a:t>演題発表内容に関連し、発表者らに開示すべき</a:t>
            </a:r>
          </a:p>
          <a:p>
            <a:pPr>
              <a:lnSpc>
                <a:spcPct val="150000"/>
              </a:lnSpc>
            </a:pPr>
            <a:r>
              <a:rPr lang="ja-JP" altLang="en-US" sz="2800">
                <a:ln/>
                <a:solidFill>
                  <a:srgbClr val="000000"/>
                </a:solidFill>
                <a:latin typeface="BIZ UDPゴシック" panose="020B0400000000000000" pitchFamily="50" charset="-128"/>
                <a:ea typeface="BIZ UDPゴシック" panose="020B0400000000000000" pitchFamily="50" charset="-128"/>
                <a:sym typeface="ＭＳ Ｐゴシック"/>
                <a:rtl val="0"/>
              </a:rPr>
              <a:t>ＩＯＯ関係にある他者はいません。</a:t>
            </a:r>
            <a:endParaRPr lang="ja-JP" altLang="en-US" sz="2800" spc="0" baseline="0">
              <a:ln/>
              <a:solidFill>
                <a:srgbClr val="000000"/>
              </a:solidFill>
              <a:latin typeface="BIZ UDPゴシック" panose="020B0400000000000000" pitchFamily="50" charset="-128"/>
              <a:ea typeface="BIZ UDPゴシック" panose="020B0400000000000000" pitchFamily="50" charset="-128"/>
              <a:sym typeface="ＭＳ Ｐゴシック"/>
              <a:rtl val="0"/>
            </a:endParaRPr>
          </a:p>
        </p:txBody>
      </p:sp>
      <p:cxnSp>
        <p:nvCxnSpPr>
          <p:cNvPr id="94" name="直線コネクタ 93">
            <a:extLst>
              <a:ext uri="{FF2B5EF4-FFF2-40B4-BE49-F238E27FC236}">
                <a16:creationId xmlns:a16="http://schemas.microsoft.com/office/drawing/2014/main" id="{E9C55603-5CA6-CF04-8C1F-7A2A7657EB22}"/>
              </a:ext>
            </a:extLst>
          </p:cNvPr>
          <p:cNvCxnSpPr>
            <a:cxnSpLocks/>
            <a:endCxn id="95" idx="1"/>
          </p:cNvCxnSpPr>
          <p:nvPr/>
        </p:nvCxnSpPr>
        <p:spPr>
          <a:xfrm flipV="1">
            <a:off x="29053623" y="40017351"/>
            <a:ext cx="8887910" cy="241287"/>
          </a:xfrm>
          <a:prstGeom prst="line">
            <a:avLst/>
          </a:prstGeom>
        </p:spPr>
        <p:style>
          <a:lnRef idx="1">
            <a:schemeClr val="accent1"/>
          </a:lnRef>
          <a:fillRef idx="0">
            <a:schemeClr val="accent1"/>
          </a:fillRef>
          <a:effectRef idx="0">
            <a:schemeClr val="accent1"/>
          </a:effectRef>
          <a:fontRef idx="minor">
            <a:schemeClr val="tx1"/>
          </a:fontRef>
        </p:style>
      </p:cxnSp>
      <p:sp>
        <p:nvSpPr>
          <p:cNvPr id="95" name="テキスト ボックス 94">
            <a:extLst>
              <a:ext uri="{FF2B5EF4-FFF2-40B4-BE49-F238E27FC236}">
                <a16:creationId xmlns:a16="http://schemas.microsoft.com/office/drawing/2014/main" id="{8F0C507D-8B16-D808-EB15-164B3EC6D315}"/>
              </a:ext>
            </a:extLst>
          </p:cNvPr>
          <p:cNvSpPr txBox="1"/>
          <p:nvPr/>
        </p:nvSpPr>
        <p:spPr>
          <a:xfrm>
            <a:off x="37941533" y="36924196"/>
            <a:ext cx="22761147" cy="6186309"/>
          </a:xfrm>
          <a:prstGeom prst="rect">
            <a:avLst/>
          </a:prstGeom>
          <a:noFill/>
        </p:spPr>
        <p:txBody>
          <a:bodyPr wrap="square" rtlCol="0">
            <a:spAutoFit/>
          </a:bodyPr>
          <a:lstStyle/>
          <a:p>
            <a:r>
              <a:rPr lang="ja-JP" altLang="en-US" sz="6600">
                <a:latin typeface="BIZ UDPゴシック" panose="020B0400000000000000" pitchFamily="50" charset="-128"/>
                <a:ea typeface="BIZ UDPゴシック" panose="020B0400000000000000" pitchFamily="50" charset="-128"/>
              </a:rPr>
              <a:t>医学系研究の公正性・信頼性を確保するため、企業等との関係（利益相反：</a:t>
            </a:r>
            <a:r>
              <a:rPr lang="en-US" altLang="ja-JP" sz="6600">
                <a:latin typeface="BIZ UDPゴシック" panose="020B0400000000000000" pitchFamily="50" charset="-128"/>
                <a:ea typeface="BIZ UDPゴシック" panose="020B0400000000000000" pitchFamily="50" charset="-128"/>
              </a:rPr>
              <a:t>COI</a:t>
            </a:r>
            <a:r>
              <a:rPr lang="ja-JP" altLang="en-US" sz="6600">
                <a:latin typeface="BIZ UDPゴシック" panose="020B0400000000000000" pitchFamily="50" charset="-128"/>
                <a:ea typeface="BIZ UDPゴシック" panose="020B0400000000000000" pitchFamily="50" charset="-128"/>
              </a:rPr>
              <a:t>）を開示する慣例に倣い、エコチル調査研究発表会では他者関与（</a:t>
            </a:r>
            <a:r>
              <a:rPr lang="en-US" altLang="ja-JP" sz="6600">
                <a:latin typeface="BIZ UDPゴシック" panose="020B0400000000000000" pitchFamily="50" charset="-128"/>
                <a:ea typeface="BIZ UDPゴシック" panose="020B0400000000000000" pitchFamily="50" charset="-128"/>
              </a:rPr>
              <a:t>IOO: Involvement of Others</a:t>
            </a:r>
            <a:r>
              <a:rPr lang="ja-JP" altLang="en-US" sz="6600">
                <a:latin typeface="BIZ UDPゴシック" panose="020B0400000000000000" pitchFamily="50" charset="-128"/>
                <a:ea typeface="BIZ UDPゴシック" panose="020B0400000000000000" pitchFamily="50" charset="-128"/>
              </a:rPr>
              <a:t>）の有無を明示していただきます。</a:t>
            </a:r>
            <a:endParaRPr lang="en-US" altLang="ja-JP" sz="6600">
              <a:latin typeface="BIZ UDPゴシック" panose="020B0400000000000000" pitchFamily="50" charset="-128"/>
              <a:ea typeface="BIZ UDPゴシック" panose="020B0400000000000000" pitchFamily="50" charset="-128"/>
            </a:endParaRPr>
          </a:p>
          <a:p>
            <a:r>
              <a:rPr lang="en-US" altLang="ja-JP" sz="6600" u="sng">
                <a:solidFill>
                  <a:srgbClr val="FF0000"/>
                </a:solidFill>
                <a:latin typeface="BIZ UDPゴシック" panose="020B0400000000000000" pitchFamily="50" charset="-128"/>
                <a:ea typeface="BIZ UDPゴシック" panose="020B0400000000000000" pitchFamily="50" charset="-128"/>
              </a:rPr>
              <a:t>※</a:t>
            </a:r>
            <a:r>
              <a:rPr lang="ja-JP" altLang="en-US" sz="6600" u="sng">
                <a:solidFill>
                  <a:srgbClr val="FF0000"/>
                </a:solidFill>
                <a:latin typeface="BIZ UDPゴシック" panose="020B0400000000000000" pitchFamily="50" charset="-128"/>
                <a:ea typeface="BIZ UDPゴシック" panose="020B0400000000000000" pitchFamily="50" charset="-128"/>
              </a:rPr>
              <a:t>関与の度合いは問いません。少しでも関与があった場合（アドバイスを含む）は、必ず開示してください。</a:t>
            </a:r>
            <a:endParaRPr kumimoji="1" lang="en-US" altLang="ja-JP" sz="6600" u="sng">
              <a:solidFill>
                <a:srgbClr val="FF0000"/>
              </a:solidFill>
              <a:latin typeface="BIZ UDPゴシック" panose="020B0400000000000000" pitchFamily="50" charset="-128"/>
              <a:ea typeface="BIZ UDPゴシック" panose="020B0400000000000000" pitchFamily="50" charset="-128"/>
            </a:endParaRPr>
          </a:p>
        </p:txBody>
      </p:sp>
    </p:spTree>
    <p:extLst>
      <p:ext uri="{BB962C8B-B14F-4D97-AF65-F5344CB8AC3E}">
        <p14:creationId xmlns:p14="http://schemas.microsoft.com/office/powerpoint/2010/main" val="35480203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a:extLst>
              <a:ext uri="{FF2B5EF4-FFF2-40B4-BE49-F238E27FC236}">
                <a16:creationId xmlns:a16="http://schemas.microsoft.com/office/drawing/2014/main" id="{D645BC12-9635-C9D8-B8B8-2E2EB75041A3}"/>
              </a:ext>
            </a:extLst>
          </p:cNvPr>
          <p:cNvSpPr txBox="1"/>
          <p:nvPr/>
        </p:nvSpPr>
        <p:spPr>
          <a:xfrm>
            <a:off x="1205037" y="2099192"/>
            <a:ext cx="27865137" cy="18455117"/>
          </a:xfrm>
          <a:prstGeom prst="rect">
            <a:avLst/>
          </a:prstGeom>
          <a:noFill/>
        </p:spPr>
        <p:txBody>
          <a:bodyPr wrap="square">
            <a:spAutoFit/>
          </a:bodyPr>
          <a:lstStyle/>
          <a:p>
            <a:pPr>
              <a:lnSpc>
                <a:spcPts val="8000"/>
              </a:lnSpc>
            </a:pPr>
            <a:r>
              <a:rPr lang="ja-JP" altLang="en-US" sz="6000" b="1">
                <a:latin typeface="BIZ UDPゴシック" panose="020B0400000000000000" pitchFamily="50" charset="-128"/>
                <a:ea typeface="BIZ UDPゴシック" panose="020B0400000000000000" pitchFamily="50" charset="-128"/>
              </a:rPr>
              <a:t>エコチル調査全国フォーラム研究発表会</a:t>
            </a:r>
            <a:endParaRPr lang="en-US" altLang="ja-JP" sz="6000" b="1">
              <a:latin typeface="BIZ UDPゴシック" panose="020B0400000000000000" pitchFamily="50" charset="-128"/>
              <a:ea typeface="BIZ UDPゴシック" panose="020B0400000000000000" pitchFamily="50" charset="-128"/>
            </a:endParaRPr>
          </a:p>
          <a:p>
            <a:pPr>
              <a:lnSpc>
                <a:spcPts val="8000"/>
              </a:lnSpc>
            </a:pPr>
            <a:endParaRPr lang="en-US" altLang="ja-JP" sz="6000">
              <a:latin typeface="BIZ UDPゴシック" panose="020B0400000000000000" pitchFamily="50" charset="-128"/>
              <a:ea typeface="BIZ UDPゴシック" panose="020B0400000000000000" pitchFamily="50" charset="-128"/>
            </a:endParaRPr>
          </a:p>
          <a:p>
            <a:pPr>
              <a:lnSpc>
                <a:spcPts val="8000"/>
              </a:lnSpc>
            </a:pPr>
            <a:r>
              <a:rPr lang="en-US" altLang="ja-JP" sz="6000">
                <a:latin typeface="BIZ UDPゴシック" panose="020B0400000000000000" pitchFamily="50" charset="-128"/>
                <a:ea typeface="BIZ UDPゴシック" panose="020B0400000000000000" pitchFamily="50" charset="-128"/>
              </a:rPr>
              <a:t>【</a:t>
            </a:r>
            <a:r>
              <a:rPr lang="ja-JP" altLang="en-US" sz="6000">
                <a:latin typeface="BIZ UDPゴシック" panose="020B0400000000000000" pitchFamily="50" charset="-128"/>
                <a:ea typeface="BIZ UDPゴシック" panose="020B0400000000000000" pitchFamily="50" charset="-128"/>
              </a:rPr>
              <a:t>対象</a:t>
            </a:r>
            <a:r>
              <a:rPr lang="en-US" altLang="ja-JP" sz="6000">
                <a:latin typeface="BIZ UDPゴシック" panose="020B0400000000000000" pitchFamily="50" charset="-128"/>
                <a:ea typeface="BIZ UDPゴシック" panose="020B0400000000000000" pitchFamily="50" charset="-128"/>
              </a:rPr>
              <a:t>】</a:t>
            </a:r>
            <a:r>
              <a:rPr lang="ja-JP" altLang="en-US" sz="6000">
                <a:latin typeface="BIZ UDPゴシック" panose="020B0400000000000000" pitchFamily="50" charset="-128"/>
                <a:ea typeface="BIZ UDPゴシック" panose="020B0400000000000000" pitchFamily="50" charset="-128"/>
              </a:rPr>
              <a:t>小学生、中学生、大学生およびその両親の世代</a:t>
            </a:r>
          </a:p>
          <a:p>
            <a:pPr>
              <a:lnSpc>
                <a:spcPts val="8000"/>
              </a:lnSpc>
            </a:pPr>
            <a:r>
              <a:rPr lang="en-US" altLang="ja-JP" sz="6000">
                <a:latin typeface="BIZ UDPゴシック" panose="020B0400000000000000" pitchFamily="50" charset="-128"/>
                <a:ea typeface="BIZ UDPゴシック" panose="020B0400000000000000" pitchFamily="50" charset="-128"/>
              </a:rPr>
              <a:t>【</a:t>
            </a:r>
            <a:r>
              <a:rPr lang="ja-JP" altLang="en-US" sz="6000">
                <a:latin typeface="BIZ UDPゴシック" panose="020B0400000000000000" pitchFamily="50" charset="-128"/>
                <a:ea typeface="BIZ UDPゴシック" panose="020B0400000000000000" pitchFamily="50" charset="-128"/>
              </a:rPr>
              <a:t>表現レベル</a:t>
            </a:r>
            <a:r>
              <a:rPr lang="en-US" altLang="ja-JP" sz="6000">
                <a:latin typeface="BIZ UDPゴシック" panose="020B0400000000000000" pitchFamily="50" charset="-128"/>
                <a:ea typeface="BIZ UDPゴシック" panose="020B0400000000000000" pitchFamily="50" charset="-128"/>
              </a:rPr>
              <a:t>】</a:t>
            </a:r>
          </a:p>
          <a:p>
            <a:pPr>
              <a:lnSpc>
                <a:spcPts val="8000"/>
              </a:lnSpc>
            </a:pPr>
            <a:r>
              <a:rPr lang="ja-JP" altLang="en-US" sz="6000">
                <a:latin typeface="BIZ UDPゴシック" panose="020B0400000000000000" pitchFamily="50" charset="-128"/>
                <a:ea typeface="BIZ UDPゴシック" panose="020B0400000000000000" pitchFamily="50" charset="-128"/>
              </a:rPr>
              <a:t>・中学校２年生（</a:t>
            </a:r>
            <a:r>
              <a:rPr lang="en-US" altLang="ja-JP" sz="6000">
                <a:latin typeface="BIZ UDPゴシック" panose="020B0400000000000000" pitchFamily="50" charset="-128"/>
                <a:ea typeface="BIZ UDPゴシック" panose="020B0400000000000000" pitchFamily="50" charset="-128"/>
              </a:rPr>
              <a:t>14</a:t>
            </a:r>
            <a:r>
              <a:rPr lang="ja-JP" altLang="en-US" sz="6000">
                <a:latin typeface="BIZ UDPゴシック" panose="020B0400000000000000" pitchFamily="50" charset="-128"/>
                <a:ea typeface="BIZ UDPゴシック" panose="020B0400000000000000" pitchFamily="50" charset="-128"/>
              </a:rPr>
              <a:t>歳）が理解できる表現がよい</a:t>
            </a:r>
          </a:p>
          <a:p>
            <a:pPr>
              <a:lnSpc>
                <a:spcPts val="8000"/>
              </a:lnSpc>
            </a:pPr>
            <a:r>
              <a:rPr lang="ja-JP" altLang="en-US" sz="6000">
                <a:latin typeface="BIZ UDPゴシック" panose="020B0400000000000000" pitchFamily="50" charset="-128"/>
                <a:ea typeface="BIZ UDPゴシック" panose="020B0400000000000000" pitchFamily="50" charset="-128"/>
              </a:rPr>
              <a:t>・できるかぎり小学生がわかりやすくする補足。括弧（）書きなどの追記。</a:t>
            </a:r>
          </a:p>
          <a:p>
            <a:pPr>
              <a:lnSpc>
                <a:spcPts val="8000"/>
              </a:lnSpc>
            </a:pPr>
            <a:r>
              <a:rPr lang="ja-JP" altLang="en-US" sz="6000">
                <a:latin typeface="BIZ UDPゴシック" panose="020B0400000000000000" pitchFamily="50" charset="-128"/>
                <a:ea typeface="BIZ UDPゴシック" panose="020B0400000000000000" pitchFamily="50" charset="-128"/>
              </a:rPr>
              <a:t>・できるかぎりふりがなを追記する</a:t>
            </a:r>
          </a:p>
          <a:p>
            <a:pPr>
              <a:lnSpc>
                <a:spcPts val="8000"/>
              </a:lnSpc>
            </a:pPr>
            <a:endParaRPr lang="ja-JP" altLang="en-US" sz="6000">
              <a:latin typeface="BIZ UDPゴシック" panose="020B0400000000000000" pitchFamily="50" charset="-128"/>
              <a:ea typeface="BIZ UDPゴシック" panose="020B0400000000000000" pitchFamily="50" charset="-128"/>
            </a:endParaRPr>
          </a:p>
          <a:p>
            <a:pPr>
              <a:lnSpc>
                <a:spcPts val="8000"/>
              </a:lnSpc>
            </a:pPr>
            <a:r>
              <a:rPr lang="ja-JP" altLang="en-US" sz="6000">
                <a:latin typeface="BIZ UDPゴシック" panose="020B0400000000000000" pitchFamily="50" charset="-128"/>
                <a:ea typeface="BIZ UDPゴシック" panose="020B0400000000000000" pitchFamily="50" charset="-128"/>
              </a:rPr>
              <a:t>例）背景→背景</a:t>
            </a:r>
            <a:r>
              <a:rPr lang="en-US" altLang="ja-JP" sz="6000">
                <a:latin typeface="BIZ UDPゴシック" panose="020B0400000000000000" pitchFamily="50" charset="-128"/>
                <a:ea typeface="BIZ UDPゴシック" panose="020B0400000000000000" pitchFamily="50" charset="-128"/>
              </a:rPr>
              <a:t>(</a:t>
            </a:r>
            <a:r>
              <a:rPr lang="ja-JP" altLang="en-US" sz="6000">
                <a:latin typeface="BIZ UDPゴシック" panose="020B0400000000000000" pitchFamily="50" charset="-128"/>
                <a:ea typeface="BIZ UDPゴシック" panose="020B0400000000000000" pitchFamily="50" charset="-128"/>
              </a:rPr>
              <a:t>はいけい</a:t>
            </a:r>
            <a:r>
              <a:rPr lang="en-US" altLang="ja-JP" sz="6000">
                <a:latin typeface="BIZ UDPゴシック" panose="020B0400000000000000" pitchFamily="50" charset="-128"/>
                <a:ea typeface="BIZ UDPゴシック" panose="020B0400000000000000" pitchFamily="50" charset="-128"/>
              </a:rPr>
              <a:t>)</a:t>
            </a:r>
            <a:endParaRPr lang="ja-JP" altLang="en-US" sz="6000">
              <a:latin typeface="BIZ UDPゴシック" panose="020B0400000000000000" pitchFamily="50" charset="-128"/>
              <a:ea typeface="BIZ UDPゴシック" panose="020B0400000000000000" pitchFamily="50" charset="-128"/>
            </a:endParaRPr>
          </a:p>
          <a:p>
            <a:pPr>
              <a:lnSpc>
                <a:spcPts val="8000"/>
              </a:lnSpc>
            </a:pPr>
            <a:endParaRPr lang="ja-JP" altLang="en-US" sz="6000">
              <a:latin typeface="BIZ UDPゴシック" panose="020B0400000000000000" pitchFamily="50" charset="-128"/>
              <a:ea typeface="BIZ UDPゴシック" panose="020B0400000000000000" pitchFamily="50" charset="-128"/>
            </a:endParaRPr>
          </a:p>
          <a:p>
            <a:pPr>
              <a:lnSpc>
                <a:spcPts val="8000"/>
              </a:lnSpc>
            </a:pPr>
            <a:r>
              <a:rPr lang="en-US" altLang="ja-JP" sz="6000">
                <a:latin typeface="BIZ UDPゴシック" panose="020B0400000000000000" pitchFamily="50" charset="-128"/>
                <a:ea typeface="BIZ UDPゴシック" panose="020B0400000000000000" pitchFamily="50" charset="-128"/>
              </a:rPr>
              <a:t>【</a:t>
            </a:r>
            <a:r>
              <a:rPr lang="ja-JP" altLang="en-US" sz="6000">
                <a:latin typeface="BIZ UDPゴシック" panose="020B0400000000000000" pitchFamily="50" charset="-128"/>
                <a:ea typeface="BIZ UDPゴシック" panose="020B0400000000000000" pitchFamily="50" charset="-128"/>
              </a:rPr>
              <a:t>研究内容についての適格基準</a:t>
            </a:r>
            <a:r>
              <a:rPr lang="en-US" altLang="ja-JP" sz="6000">
                <a:latin typeface="BIZ UDPゴシック" panose="020B0400000000000000" pitchFamily="50" charset="-128"/>
                <a:ea typeface="BIZ UDPゴシック" panose="020B0400000000000000" pitchFamily="50" charset="-128"/>
              </a:rPr>
              <a:t>】</a:t>
            </a:r>
          </a:p>
          <a:p>
            <a:pPr>
              <a:lnSpc>
                <a:spcPts val="8000"/>
              </a:lnSpc>
            </a:pPr>
            <a:r>
              <a:rPr lang="ja-JP" altLang="en-US" sz="6000">
                <a:latin typeface="BIZ UDPゴシック" panose="020B0400000000000000" pitchFamily="50" charset="-128"/>
                <a:ea typeface="BIZ UDPゴシック" panose="020B0400000000000000" pitchFamily="50" charset="-128"/>
              </a:rPr>
              <a:t>・エコチル調査データを用いた研究（付随研究を含む）</a:t>
            </a:r>
          </a:p>
          <a:p>
            <a:pPr>
              <a:lnSpc>
                <a:spcPts val="8000"/>
              </a:lnSpc>
            </a:pPr>
            <a:r>
              <a:rPr lang="ja-JP" altLang="en-US" sz="6000">
                <a:latin typeface="BIZ UDPゴシック" panose="020B0400000000000000" pitchFamily="50" charset="-128"/>
                <a:ea typeface="BIZ UDPゴシック" panose="020B0400000000000000" pitchFamily="50" charset="-128"/>
              </a:rPr>
              <a:t>・学術誌に掲載済みの論文や、既存公開統計を元に作成した既存出版物があるもの</a:t>
            </a:r>
          </a:p>
          <a:p>
            <a:pPr>
              <a:lnSpc>
                <a:spcPts val="8000"/>
              </a:lnSpc>
            </a:pPr>
            <a:r>
              <a:rPr lang="en-US" altLang="ja-JP" sz="6000">
                <a:latin typeface="BIZ UDPゴシック" panose="020B0400000000000000" pitchFamily="50" charset="-128"/>
                <a:ea typeface="BIZ UDPゴシック" panose="020B0400000000000000" pitchFamily="50" charset="-128"/>
              </a:rPr>
              <a:t>【</a:t>
            </a:r>
            <a:r>
              <a:rPr lang="ja-JP" altLang="en-US" sz="6000">
                <a:latin typeface="BIZ UDPゴシック" panose="020B0400000000000000" pitchFamily="50" charset="-128"/>
                <a:ea typeface="BIZ UDPゴシック" panose="020B0400000000000000" pitchFamily="50" charset="-128"/>
              </a:rPr>
              <a:t>研究内容についての除外基準</a:t>
            </a:r>
            <a:r>
              <a:rPr lang="en-US" altLang="ja-JP" sz="6000">
                <a:latin typeface="BIZ UDPゴシック" panose="020B0400000000000000" pitchFamily="50" charset="-128"/>
                <a:ea typeface="BIZ UDPゴシック" panose="020B0400000000000000" pitchFamily="50" charset="-128"/>
              </a:rPr>
              <a:t>】</a:t>
            </a:r>
          </a:p>
          <a:p>
            <a:pPr>
              <a:lnSpc>
                <a:spcPts val="8000"/>
              </a:lnSpc>
            </a:pPr>
            <a:r>
              <a:rPr lang="ja-JP" altLang="en-US" sz="6000">
                <a:latin typeface="BIZ UDPゴシック" panose="020B0400000000000000" pitchFamily="50" charset="-128"/>
                <a:ea typeface="BIZ UDPゴシック" panose="020B0400000000000000" pitchFamily="50" charset="-128"/>
              </a:rPr>
              <a:t>・社会的に配慮が必要な疾患についての研究（例：遺伝性疾患、致死的疾患、治療方法のない疾患、希少疾患で個人が特定されうるもの）</a:t>
            </a:r>
          </a:p>
          <a:p>
            <a:pPr>
              <a:lnSpc>
                <a:spcPts val="8000"/>
              </a:lnSpc>
            </a:pPr>
            <a:r>
              <a:rPr lang="ja-JP" altLang="en-US" sz="6000">
                <a:latin typeface="BIZ UDPゴシック" panose="020B0400000000000000" pitchFamily="50" charset="-128"/>
                <a:ea typeface="BIZ UDPゴシック" panose="020B0400000000000000" pitchFamily="50" charset="-128"/>
              </a:rPr>
              <a:t>・社会的に評価が定まっておらず、発表自体が特定の主張に偏ったものであると指摘されうるもの（例：</a:t>
            </a:r>
            <a:r>
              <a:rPr lang="en-US" altLang="ja-JP" sz="6000">
                <a:latin typeface="BIZ UDPゴシック" panose="020B0400000000000000" pitchFamily="50" charset="-128"/>
                <a:ea typeface="BIZ UDPゴシック" panose="020B0400000000000000" pitchFamily="50" charset="-128"/>
              </a:rPr>
              <a:t>PFAS</a:t>
            </a:r>
            <a:r>
              <a:rPr lang="ja-JP" altLang="en-US" sz="6000">
                <a:latin typeface="BIZ UDPゴシック" panose="020B0400000000000000" pitchFamily="50" charset="-128"/>
                <a:ea typeface="BIZ UDPゴシック" panose="020B0400000000000000" pitchFamily="50" charset="-128"/>
              </a:rPr>
              <a:t>関連研究）</a:t>
            </a:r>
          </a:p>
        </p:txBody>
      </p:sp>
    </p:spTree>
    <p:extLst>
      <p:ext uri="{BB962C8B-B14F-4D97-AF65-F5344CB8AC3E}">
        <p14:creationId xmlns:p14="http://schemas.microsoft.com/office/powerpoint/2010/main" val="2159290599"/>
      </p:ext>
    </p:extLst>
  </p:cSld>
  <p:clrMapOvr>
    <a:masterClrMapping/>
  </p:clrMapOvr>
</p:sld>
</file>

<file path=ppt/theme/theme1.xml><?xml version="1.0" encoding="utf-8"?>
<a:theme xmlns:a="http://schemas.openxmlformats.org/drawingml/2006/main" name="再循局_作業用">
  <a:themeElements>
    <a:clrScheme name="環境省template">
      <a:dk1>
        <a:sysClr val="windowText" lastClr="000000"/>
      </a:dk1>
      <a:lt1>
        <a:sysClr val="window" lastClr="FFFFFF"/>
      </a:lt1>
      <a:dk2>
        <a:srgbClr val="009C89"/>
      </a:dk2>
      <a:lt2>
        <a:srgbClr val="00584E"/>
      </a:lt2>
      <a:accent1>
        <a:srgbClr val="38BEE2"/>
      </a:accent1>
      <a:accent2>
        <a:srgbClr val="43B99A"/>
      </a:accent2>
      <a:accent3>
        <a:srgbClr val="83A4D1"/>
      </a:accent3>
      <a:accent4>
        <a:srgbClr val="C89E28"/>
      </a:accent4>
      <a:accent5>
        <a:srgbClr val="AC353C"/>
      </a:accent5>
      <a:accent6>
        <a:srgbClr val="ED7D31"/>
      </a:accent6>
      <a:hlink>
        <a:srgbClr val="0563C1"/>
      </a:hlink>
      <a:folHlink>
        <a:srgbClr val="954F72"/>
      </a:folHlink>
    </a:clrScheme>
    <a:fontScheme name="環境省template">
      <a:majorFont>
        <a:latin typeface="Meiryo UI"/>
        <a:ea typeface="Meiryo UI"/>
        <a:cs typeface=""/>
      </a:majorFont>
      <a:minorFont>
        <a:latin typeface="Meiryo UI"/>
        <a:ea typeface="Meiryo U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lIns="0" tIns="0" rIns="0" bIns="0" rtlCol="0" anchor="ctr"/>
      <a:lstStyle>
        <a:defPPr algn="ctr">
          <a:defRPr kumimoji="1" sz="1600" dirty="0" smtClean="0">
            <a:solidFill>
              <a:schemeClr val="tx1"/>
            </a:solidFill>
            <a:latin typeface="Meiryo UI" panose="020B0604030504040204" pitchFamily="50" charset="-128"/>
            <a:ea typeface="Meiryo UI" panose="020B0604030504040204" pitchFamily="50" charset="-128"/>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テーマ">
  <a:themeElements>
    <a:clrScheme name="環境省template">
      <a:dk1>
        <a:sysClr val="windowText" lastClr="000000"/>
      </a:dk1>
      <a:lt1>
        <a:sysClr val="window" lastClr="FFFFFF"/>
      </a:lt1>
      <a:dk2>
        <a:srgbClr val="009C89"/>
      </a:dk2>
      <a:lt2>
        <a:srgbClr val="00584E"/>
      </a:lt2>
      <a:accent1>
        <a:srgbClr val="38BEE2"/>
      </a:accent1>
      <a:accent2>
        <a:srgbClr val="43B99A"/>
      </a:accent2>
      <a:accent3>
        <a:srgbClr val="83A4D1"/>
      </a:accent3>
      <a:accent4>
        <a:srgbClr val="C89E28"/>
      </a:accent4>
      <a:accent5>
        <a:srgbClr val="AC353C"/>
      </a:accent5>
      <a:accent6>
        <a:srgbClr val="ED7D31"/>
      </a:accent6>
      <a:hlink>
        <a:srgbClr val="0563C1"/>
      </a:hlink>
      <a:folHlink>
        <a:srgbClr val="954F72"/>
      </a:folHlink>
    </a:clrScheme>
    <a:fontScheme name="環境省template">
      <a:majorFont>
        <a:latin typeface="Meiryo UI"/>
        <a:ea typeface="Meiryo UI"/>
        <a:cs typeface=""/>
      </a:majorFont>
      <a:minorFont>
        <a:latin typeface="Meiryo UI"/>
        <a:ea typeface="Meiryo U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lIns="0" tIns="0" rIns="0" bIns="0" rtlCol="0" anchor="ctr"/>
      <a:lstStyle>
        <a:defPPr algn="ctr">
          <a:defRPr kumimoji="1" sz="1600" dirty="0" smtClean="0">
            <a:solidFill>
              <a:schemeClr val="tx1"/>
            </a:solidFill>
            <a:latin typeface="Meiryo UI" panose="020B0604030504040204" pitchFamily="50" charset="-128"/>
            <a:ea typeface="Meiryo UI" panose="020B0604030504040204" pitchFamily="50" charset="-128"/>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再循局_作業用">
  <a:themeElements>
    <a:clrScheme name="環境省template">
      <a:dk1>
        <a:sysClr val="windowText" lastClr="000000"/>
      </a:dk1>
      <a:lt1>
        <a:sysClr val="window" lastClr="FFFFFF"/>
      </a:lt1>
      <a:dk2>
        <a:srgbClr val="009C89"/>
      </a:dk2>
      <a:lt2>
        <a:srgbClr val="00584E"/>
      </a:lt2>
      <a:accent1>
        <a:srgbClr val="38BEE2"/>
      </a:accent1>
      <a:accent2>
        <a:srgbClr val="43B99A"/>
      </a:accent2>
      <a:accent3>
        <a:srgbClr val="83A4D1"/>
      </a:accent3>
      <a:accent4>
        <a:srgbClr val="C89E28"/>
      </a:accent4>
      <a:accent5>
        <a:srgbClr val="AC353C"/>
      </a:accent5>
      <a:accent6>
        <a:srgbClr val="ED7D31"/>
      </a:accent6>
      <a:hlink>
        <a:srgbClr val="0563C1"/>
      </a:hlink>
      <a:folHlink>
        <a:srgbClr val="954F72"/>
      </a:folHlink>
    </a:clrScheme>
    <a:fontScheme name="環境省template">
      <a:majorFont>
        <a:latin typeface="Meiryo UI"/>
        <a:ea typeface="Meiryo UI"/>
        <a:cs typeface=""/>
      </a:majorFont>
      <a:minorFont>
        <a:latin typeface="Meiryo UI"/>
        <a:ea typeface="Meiryo U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lIns="0" tIns="0" rIns="0" bIns="0" rtlCol="0" anchor="ctr"/>
      <a:lstStyle>
        <a:defPPr algn="ctr">
          <a:defRPr kumimoji="1" sz="1600" dirty="0" smtClean="0">
            <a:solidFill>
              <a:schemeClr val="tx1"/>
            </a:solidFill>
            <a:latin typeface="Meiryo UI" panose="020B0604030504040204" pitchFamily="50" charset="-128"/>
            <a:ea typeface="Meiryo UI" panose="020B0604030504040204" pitchFamily="50" charset="-128"/>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2013 - 2022 テーマ">
  <a:themeElements>
    <a:clrScheme name="Office 2013 - 2022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5.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db9fdec-513c-4e9e-862a-08122168ecef" xsi:nil="true"/>
    <lcf76f155ced4ddcb4097134ff3c332f xmlns="2c054728-2531-459f-a245-c89f33962f6c">
      <Terms xmlns="http://schemas.microsoft.com/office/infopath/2007/PartnerControls"/>
    </lcf76f155ced4ddcb4097134ff3c332f>
    <_x5f79__x8077__x540d_ xmlns="2c054728-2531-459f-a245-c89f33962f6c" xsi:nil="true"/>
    <_x6c0f__x540d_ xmlns="2c054728-2531-459f-a245-c89f33962f6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E94B3E5697D1B5469C42FB59F9ADD634" ma:contentTypeVersion="21" ma:contentTypeDescription="新しいドキュメントを作成します。" ma:contentTypeScope="" ma:versionID="50617f5276aa6d2b729ca75d44c03d33">
  <xsd:schema xmlns:xsd="http://www.w3.org/2001/XMLSchema" xmlns:xs="http://www.w3.org/2001/XMLSchema" xmlns:p="http://schemas.microsoft.com/office/2006/metadata/properties" xmlns:ns2="2c054728-2531-459f-a245-c89f33962f6c" xmlns:ns3="ddb9fdec-513c-4e9e-862a-08122168ecef" targetNamespace="http://schemas.microsoft.com/office/2006/metadata/properties" ma:root="true" ma:fieldsID="e60158c5237c705b9b186fe702dcc92c" ns2:_="" ns3:_="">
    <xsd:import namespace="2c054728-2531-459f-a245-c89f33962f6c"/>
    <xsd:import namespace="ddb9fdec-513c-4e9e-862a-08122168ece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element ref="ns2:_x6c0f__x540d_" minOccurs="0"/>
                <xsd:element ref="ns2:_x5f79__x8077__x540d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054728-2531-459f-a245-c89f33962f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画像タグ" ma:readOnly="false" ma:fieldId="{5cf76f15-5ced-4ddc-b409-7134ff3c332f}" ma:taxonomyMulti="true" ma:sspId="222be6d0-8e3e-4f73-a88d-7b60fdb851c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element name="_x6c0f__x540d_" ma:index="27" nillable="true" ma:displayName="氏名" ma:internalName="_x6c0f__x540d_">
      <xsd:simpleType>
        <xsd:restriction base="dms:Text">
          <xsd:maxLength value="255"/>
        </xsd:restriction>
      </xsd:simpleType>
    </xsd:element>
    <xsd:element name="_x5f79__x8077__x540d_" ma:index="28" nillable="true" ma:displayName="役職名" ma:internalName="_x5f79__x8077__x540d_">
      <xsd:simpleType>
        <xsd:restriction base="dms:Choice">
          <xsd:enumeration value="理事"/>
          <xsd:enumeration value="監事"/>
        </xsd:restriction>
      </xsd:simpleType>
    </xsd:element>
  </xsd:schema>
  <xsd:schema xmlns:xsd="http://www.w3.org/2001/XMLSchema" xmlns:xs="http://www.w3.org/2001/XMLSchema" xmlns:dms="http://schemas.microsoft.com/office/2006/documentManagement/types" xmlns:pc="http://schemas.microsoft.com/office/infopath/2007/PartnerControls" targetNamespace="ddb9fdec-513c-4e9e-862a-08122168ecef" elementFormDefault="qualified">
    <xsd:import namespace="http://schemas.microsoft.com/office/2006/documentManagement/types"/>
    <xsd:import namespace="http://schemas.microsoft.com/office/infopath/2007/PartnerControls"/>
    <xsd:element name="SharedWithUsers" ma:index="16" nillable="true" ma:displayName="共有相手"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共有相手の詳細情報" ma:internalName="SharedWithDetails" ma:readOnly="true">
      <xsd:simpleType>
        <xsd:restriction base="dms:Note">
          <xsd:maxLength value="255"/>
        </xsd:restriction>
      </xsd:simpleType>
    </xsd:element>
    <xsd:element name="TaxCatchAll" ma:index="23" nillable="true" ma:displayName="Taxonomy Catch All Column" ma:hidden="true" ma:list="{37ebbbd7-b8c1-48c0-9285-a675cd2bd724}" ma:internalName="TaxCatchAll" ma:showField="CatchAllData" ma:web="ddb9fdec-513c-4e9e-862a-08122168ec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311F3BF-7F8B-4C97-BE3A-1546123E9478}">
  <ds:schemaRefs>
    <ds:schemaRef ds:uri="2c054728-2531-459f-a245-c89f33962f6c"/>
    <ds:schemaRef ds:uri="ddb9fdec-513c-4e9e-862a-08122168ecef"/>
    <ds:schemaRef ds:uri="e2817fc4-271e-4c99-b2b0-1c91fdd985a7"/>
    <ds:schemaRef ds:uri="e9d33e58-4a70-4799-89b5-fbd48a9ef91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828A206-F427-47DE-91DF-6FC556885825}">
  <ds:schemaRefs>
    <ds:schemaRef ds:uri="2c054728-2531-459f-a245-c89f33962f6c"/>
    <ds:schemaRef ds:uri="ddb9fdec-513c-4e9e-862a-08122168ece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6CA8A6F-F606-40D5-B7B0-5F599AB685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1119</Words>
  <Application>Microsoft Office PowerPoint</Application>
  <PresentationFormat>ユーザー設定</PresentationFormat>
  <Paragraphs>73</Paragraphs>
  <Slides>2</Slides>
  <Notes>0</Notes>
  <HiddenSlides>0</HiddenSlides>
  <MMClips>0</MMClips>
  <ScaleCrop>false</ScaleCrop>
  <HeadingPairs>
    <vt:vector size="6" baseType="variant">
      <vt:variant>
        <vt:lpstr>使用されているフォント</vt:lpstr>
      </vt:variant>
      <vt:variant>
        <vt:i4>7</vt:i4>
      </vt:variant>
      <vt:variant>
        <vt:lpstr>テーマ</vt:lpstr>
      </vt:variant>
      <vt:variant>
        <vt:i4>4</vt:i4>
      </vt:variant>
      <vt:variant>
        <vt:lpstr>スライド タイトル</vt:lpstr>
      </vt:variant>
      <vt:variant>
        <vt:i4>2</vt:i4>
      </vt:variant>
    </vt:vector>
  </HeadingPairs>
  <TitlesOfParts>
    <vt:vector size="13" baseType="lpstr">
      <vt:lpstr>BIZ UDPゴシック</vt:lpstr>
      <vt:lpstr>HGP創英角ｺﾞｼｯｸUB</vt:lpstr>
      <vt:lpstr>Meiryo UI</vt:lpstr>
      <vt:lpstr>Arial</vt:lpstr>
      <vt:lpstr>Calibri</vt:lpstr>
      <vt:lpstr>Calibri Light</vt:lpstr>
      <vt:lpstr>Wingdings</vt:lpstr>
      <vt:lpstr>再循局_作業用</vt:lpstr>
      <vt:lpstr>1_Office テーマ</vt:lpstr>
      <vt:lpstr>1_再循局_作業用</vt:lpstr>
      <vt:lpstr>Office 2013 - 2022 テーマ</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今後の化学物質管理のあり方について</dc:title>
  <dc:creator>中島 治美</dc:creator>
  <cp:lastModifiedBy>黒田彩佳</cp:lastModifiedBy>
  <cp:revision>1</cp:revision>
  <cp:lastPrinted>2024-01-18T02:17:40Z</cp:lastPrinted>
  <dcterms:created xsi:type="dcterms:W3CDTF">2017-10-27T01:45:08Z</dcterms:created>
  <dcterms:modified xsi:type="dcterms:W3CDTF">2026-08-04T07:46:09Z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0x010100E94B3E5697D1B5469C42FB59F9ADD634</vt:lpwstr>
  </property>
  <property fmtid="{D5CDD505-2E9C-101B-9397-08002B2CF9AE}" pid="3" name="MediaServiceImageTags">
    <vt:lpwstr/>
  </property>
</Properties>
</file>