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8" r:id="rId5"/>
    <p:sldId id="259" r:id="rId6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E498"/>
    <a:srgbClr val="F7B4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E7FDA-D4B9-4E0C-BCC4-CB37C3B22434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8705D-FD07-4BA8-98A0-4CB6A8AD71F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9252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/>
              <a:t>あり、なし、の場合の事例は、別途、</a:t>
            </a:r>
            <a:r>
              <a:rPr kumimoji="1" lang="en-US" altLang="ja-JP"/>
              <a:t>IOO</a:t>
            </a:r>
            <a:r>
              <a:rPr kumimoji="1" lang="ja-JP" altLang="en-US"/>
              <a:t>のページをご参照ください。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78705D-FD07-4BA8-98A0-4CB6A8AD71F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0740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E379A-E418-92D4-3A76-58D649214B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>
            <a:extLst>
              <a:ext uri="{FF2B5EF4-FFF2-40B4-BE49-F238E27FC236}">
                <a16:creationId xmlns:a16="http://schemas.microsoft.com/office/drawing/2014/main" id="{F0D5D3F7-B93E-E74E-5761-5B66C11E52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>
            <a:extLst>
              <a:ext uri="{FF2B5EF4-FFF2-40B4-BE49-F238E27FC236}">
                <a16:creationId xmlns:a16="http://schemas.microsoft.com/office/drawing/2014/main" id="{111A6846-5351-E32A-19DA-991D193275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/>
              <a:t>あり、なし、の場合の事例は、別途、</a:t>
            </a:r>
            <a:r>
              <a:rPr kumimoji="1" lang="en-US" altLang="ja-JP"/>
              <a:t>IOO</a:t>
            </a:r>
            <a:r>
              <a:rPr kumimoji="1" lang="ja-JP" altLang="en-US"/>
              <a:t>のページをご参照ください。</a:t>
            </a: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855FE013-9D76-80D5-25A1-55F0F2833E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78705D-FD07-4BA8-98A0-4CB6A8AD71F0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22384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1281744-B663-2552-6099-BC8A89A0B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3D878F80-EB5F-5E07-BF79-B640365345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225E5F8-B44E-4F43-8D5F-9B5546812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ADC5963-ACA2-AF91-FB06-2E959C12C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0473EE4-5DD5-565A-98B6-B5F8A20AD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1508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2C439FA-4787-C2C4-1A18-D19B0A930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25B45CB-B230-D798-FE26-4EB8ECC301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FA7C061-4136-09CE-B143-532CB090E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B9A1CC5-D1AA-32DD-6850-26DC3AEFD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63A8B3F-E0D5-9E38-9EE0-E4A021E3A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2996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2B0C893-AF0B-3C3D-D244-FD7DDA77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C13F978-6689-2D7F-38B1-8D5E3790E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DC78196-0198-BE27-1798-BAF2CD159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37AD514-F606-4093-AC32-B011CDD2F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E99D790-2CA7-E479-0B9E-453CF05A0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4538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D61EA51-3091-A169-E5CA-55994822D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98B5A90-E37F-F67D-C284-ECC277F85F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58BB067C-1FED-B0C0-87A4-EDA65AF6B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011A553-FB52-9162-EBF0-F2AC46AFE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C2876D57-A954-7E10-2CBE-719A41D33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D5634AD-2A28-D492-77B3-1EEEF006B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0589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59160E5-3CBE-F3F4-4383-4316F8A14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CF522B04-0D56-AA06-8E26-B711B39F44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670FD0C0-4ADE-0E5F-3E50-F620450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6A5A5F9A-35BE-4931-B713-CE2327E952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B935EB40-A9A4-64CD-9F02-F6FE492722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1183C690-DCC5-B901-A330-212338D94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A32EFCC1-C607-EB25-DCE7-91D3C51AE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0195C9D4-1EEE-6C7C-A37A-C5842B95E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679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5C6C3FD-9D92-0826-4DE4-9FC1C50D8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EF012E3F-0E93-C263-6E70-377EAFE06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0081C145-1647-9113-CA3D-A8008FD30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C4B3086F-A759-CA64-72F0-8DC6DD02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116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8B25F055-95DE-1AB2-CB7D-7A61A1703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53F929B2-DF17-0ADE-D70C-43F7A78C4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A5AEBEC-61EF-F4A9-0723-CE4B842F2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7129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FC3E33C-9DF5-10CA-F08C-D12E2FECC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2B4A8A6-6406-880D-C8BB-38C845190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073788C6-F3FC-246E-6CDB-A536D6464D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DA61C24-FED9-2BAD-BEC4-8147D59D9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47A9AB3F-9954-8073-0577-4E57A34D5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B96FE3B5-4FF7-D566-2E37-72FAA9A3F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033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E9AA366-E69F-B7A6-76BE-9FEC345B7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B030F006-38A9-36C5-8EE4-C389EAEAD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5C0BEA3-2871-5996-D972-7666194BC4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0848AD7-1545-97FD-FD01-5E8F58348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F93EF5E8-4409-AD7E-564E-EA353C887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9B5279B2-A38B-FEC0-40AA-56A32DDD8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0955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036255B-E36D-CA6F-2672-8F88CAAF3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9EFE193C-9948-233B-B726-756C20EF12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04DC8C3-952F-FB2C-97DD-488C363FF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C963EBD-3966-8CD4-BBA1-68354C62A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C296ACA-0878-0F14-8CB7-A6EBB0871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15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EF994ADE-AD5C-0D18-651B-02AA9E8CCC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84F3B179-06A3-FEC5-84F6-1A4A45696C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2519EAC-AD20-B338-9576-69BB9C870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B152956-6239-87E4-7F0A-BB962EC73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22BEED7-7E44-73BE-C4A0-7BE2A3CE3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20389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9331519D-AF0E-96E4-D38A-2BE5D980D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2EE48B3-C56C-72EC-0BC1-4D6AC163DB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7A1B181-CF82-A95D-511E-044F06D24C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1A4FFD-DC74-4763-A6CA-70F58B8DA285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6EC1DA0-C9DB-1F16-47EC-D7E45E45C1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FC8C5D3-D15D-3EC1-9EDB-98700E501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3B9D5F-DB17-4ECB-B27B-4A62099FB8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2396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リーフォーム: 図形 3">
            <a:extLst>
              <a:ext uri="{FF2B5EF4-FFF2-40B4-BE49-F238E27FC236}">
                <a16:creationId xmlns:a16="http://schemas.microsoft.com/office/drawing/2014/main" id="{53F34A06-BD4E-AF07-A23B-8961C931868E}"/>
              </a:ext>
            </a:extLst>
          </p:cNvPr>
          <p:cNvSpPr/>
          <p:nvPr/>
        </p:nvSpPr>
        <p:spPr>
          <a:xfrm>
            <a:off x="0" y="0"/>
            <a:ext cx="12192000" cy="2562131"/>
          </a:xfrm>
          <a:custGeom>
            <a:avLst/>
            <a:gdLst>
              <a:gd name="connsiteX0" fmla="*/ 0 w 8649635"/>
              <a:gd name="connsiteY0" fmla="*/ 0 h 2166434"/>
              <a:gd name="connsiteX1" fmla="*/ 8649635 w 8649635"/>
              <a:gd name="connsiteY1" fmla="*/ 0 h 2166434"/>
              <a:gd name="connsiteX2" fmla="*/ 8649635 w 8649635"/>
              <a:gd name="connsiteY2" fmla="*/ 2166434 h 2166434"/>
              <a:gd name="connsiteX3" fmla="*/ 0 w 8649635"/>
              <a:gd name="connsiteY3" fmla="*/ 2166434 h 2166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49635" h="2166434">
                <a:moveTo>
                  <a:pt x="0" y="0"/>
                </a:moveTo>
                <a:lnTo>
                  <a:pt x="8649635" y="0"/>
                </a:lnTo>
                <a:lnTo>
                  <a:pt x="8649635" y="2166434"/>
                </a:lnTo>
                <a:lnTo>
                  <a:pt x="0" y="2166434"/>
                </a:lnTo>
                <a:close/>
              </a:path>
            </a:pathLst>
          </a:custGeom>
          <a:solidFill>
            <a:srgbClr val="D3E498"/>
          </a:solidFill>
          <a:ln w="9525" cap="flat">
            <a:noFill/>
            <a:prstDash val="solid"/>
            <a:round/>
          </a:ln>
        </p:spPr>
        <p:txBody>
          <a:bodyPr rtlCol="0" anchor="ctr"/>
          <a:lstStyle/>
          <a:p>
            <a:endParaRPr lang="ja-JP" altLang="en-US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55CAB73A-14D5-F695-2168-2C11B7BA4554}"/>
              </a:ext>
            </a:extLst>
          </p:cNvPr>
          <p:cNvSpPr txBox="1"/>
          <p:nvPr/>
        </p:nvSpPr>
        <p:spPr>
          <a:xfrm>
            <a:off x="1465446" y="2774437"/>
            <a:ext cx="9261107" cy="3505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ja-JP" altLang="en-US" sz="2000" spc="0" baseline="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演題発表内容に関連し、発表者らに開示すべき</a:t>
            </a: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ＩＯＯ関係にある他者は、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>
              <a:lnSpc>
                <a:spcPts val="2700"/>
              </a:lnSpc>
            </a:pP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下記のとおりです。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>
              <a:lnSpc>
                <a:spcPts val="2700"/>
              </a:lnSpc>
            </a:pP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 marL="452438">
              <a:lnSpc>
                <a:spcPts val="2700"/>
              </a:lnSpc>
            </a:pP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①　エコチル調査に参加している疫学研究者：　あり／なし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 marL="452438">
              <a:lnSpc>
                <a:spcPts val="2700"/>
              </a:lnSpc>
            </a:pP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②　エコチル調査に参加していない疫学研究者：　あり／なし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 marL="452438">
              <a:lnSpc>
                <a:spcPts val="2700"/>
              </a:lnSpc>
            </a:pP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③　その他の研究者：　あり／なし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 marL="452438">
              <a:lnSpc>
                <a:spcPts val="2700"/>
              </a:lnSpc>
            </a:pP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④　教育関係者（小中高校の先生など）：　あり／なし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 marL="452438">
              <a:lnSpc>
                <a:spcPts val="2700"/>
              </a:lnSpc>
            </a:pP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⑤　家族・親族（成人）：　あり／なし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 marL="452438">
              <a:lnSpc>
                <a:spcPts val="2700"/>
              </a:lnSpc>
            </a:pPr>
            <a:r>
              <a:rPr lang="ja-JP" altLang="en-US" sz="20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⑥　家族・親族（未成年）：　あり／なし</a:t>
            </a:r>
            <a:endParaRPr lang="en-US" altLang="ja-JP" sz="20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sym typeface="ＭＳ Ｐゴシック"/>
              <a:rtl val="0"/>
            </a:endParaRPr>
          </a:p>
          <a:p>
            <a:pPr marL="452438">
              <a:lnSpc>
                <a:spcPts val="2700"/>
              </a:lnSpc>
            </a:pPr>
            <a:r>
              <a:rPr lang="ja-JP" altLang="en-US" sz="2000" spc="0" baseline="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⑦　その他：　あり／なし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7CC740C2-4C9D-F8B8-547E-26C671DC879C}"/>
              </a:ext>
            </a:extLst>
          </p:cNvPr>
          <p:cNvSpPr txBox="1"/>
          <p:nvPr/>
        </p:nvSpPr>
        <p:spPr>
          <a:xfrm>
            <a:off x="0" y="370792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第</a:t>
            </a:r>
            <a:r>
              <a:rPr kumimoji="1" lang="en-US" altLang="ja-JP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</a:t>
            </a:r>
            <a:r>
              <a:rPr kumimoji="1" lang="ja-JP" altLang="en-US" sz="3600" b="1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回 エコチル</a:t>
            </a:r>
            <a:r>
              <a:rPr kumimoji="1" lang="ja-JP" altLang="en-US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調査全国フォーラム</a:t>
            </a:r>
            <a:endParaRPr kumimoji="1" lang="en-US" altLang="ja-JP" sz="3600" b="1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algn="ctr"/>
            <a:r>
              <a:rPr lang="ja-JP" altLang="en-US" sz="3600" b="1" dirty="0">
                <a:ln/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ＩＯＯ</a:t>
            </a:r>
            <a:r>
              <a:rPr kumimoji="1" lang="ja-JP" altLang="en-US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開示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32D6C8A7-0A57-9F24-6380-ECC20B721618}"/>
              </a:ext>
            </a:extLst>
          </p:cNvPr>
          <p:cNvSpPr txBox="1"/>
          <p:nvPr/>
        </p:nvSpPr>
        <p:spPr>
          <a:xfrm>
            <a:off x="0" y="1723411"/>
            <a:ext cx="121920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fontAlgn="base"/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演題番号　O-00●　○環境太郎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環境次郎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環境花子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環境一郎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2​</a:t>
            </a:r>
          </a:p>
          <a:p>
            <a:pPr algn="ctr" fontAlgn="base"/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（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環境第一中学校　化学クラブ　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環境第二中学校）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​</a:t>
            </a: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DA353D11-8E01-A74D-E531-2AF13A6C7E0C}"/>
              </a:ext>
            </a:extLst>
          </p:cNvPr>
          <p:cNvSpPr txBox="1"/>
          <p:nvPr/>
        </p:nvSpPr>
        <p:spPr>
          <a:xfrm>
            <a:off x="8687514" y="6472016"/>
            <a:ext cx="35044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cs typeface="Calibri"/>
                <a:sym typeface="Calibri"/>
                <a:rtl val="0"/>
              </a:rPr>
              <a:t>※</a:t>
            </a:r>
            <a:r>
              <a:rPr lang="ja-JP" altLang="en-US" sz="16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ＩＯＯ</a:t>
            </a:r>
            <a:r>
              <a:rPr lang="ja-JP" altLang="en-US" sz="16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cs typeface="Calibri"/>
                <a:sym typeface="Calibri"/>
                <a:rtl val="0"/>
              </a:rPr>
              <a:t>: Involvement of Others</a:t>
            </a:r>
          </a:p>
        </p:txBody>
      </p:sp>
    </p:spTree>
    <p:extLst>
      <p:ext uri="{BB962C8B-B14F-4D97-AF65-F5344CB8AC3E}">
        <p14:creationId xmlns:p14="http://schemas.microsoft.com/office/powerpoint/2010/main" val="2765324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E1414-AAAE-2DB8-AA2A-F0BE241B5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A42DA383-BE24-F7F8-3AEC-6BB34DBDF5C6}"/>
              </a:ext>
            </a:extLst>
          </p:cNvPr>
          <p:cNvSpPr txBox="1"/>
          <p:nvPr/>
        </p:nvSpPr>
        <p:spPr>
          <a:xfrm>
            <a:off x="1465446" y="3429000"/>
            <a:ext cx="9261107" cy="184665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ja-JP" sz="32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演題発表内容に関連し、発表者らに開示すべき</a:t>
            </a:r>
            <a:endParaRPr lang="en-US" altLang="ja-JP" sz="3200" dirty="0">
              <a:ln/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algn="ctr">
              <a:lnSpc>
                <a:spcPct val="150000"/>
              </a:lnSpc>
            </a:pPr>
            <a:r>
              <a:rPr lang="ja-JP" sz="32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ＩＯＯ関係にある他者はいま</a:t>
            </a:r>
            <a:r>
              <a:rPr lang="ja-JP" altLang="en-US" sz="32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せ</a:t>
            </a:r>
            <a:r>
              <a:rPr lang="ja-JP" sz="32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ん。</a:t>
            </a:r>
            <a:endParaRPr lang="en-US" sz="32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endParaRPr lang="ja-JP" dirty="0">
              <a:ln/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3" name="フリーフォーム: 図形 2">
            <a:extLst>
              <a:ext uri="{FF2B5EF4-FFF2-40B4-BE49-F238E27FC236}">
                <a16:creationId xmlns:a16="http://schemas.microsoft.com/office/drawing/2014/main" id="{6BADAFE2-3B70-1104-CAD0-BFADA09CD821}"/>
              </a:ext>
            </a:extLst>
          </p:cNvPr>
          <p:cNvSpPr/>
          <p:nvPr/>
        </p:nvSpPr>
        <p:spPr>
          <a:xfrm>
            <a:off x="0" y="0"/>
            <a:ext cx="12192000" cy="2562131"/>
          </a:xfrm>
          <a:custGeom>
            <a:avLst/>
            <a:gdLst>
              <a:gd name="connsiteX0" fmla="*/ 0 w 8649635"/>
              <a:gd name="connsiteY0" fmla="*/ 0 h 2166434"/>
              <a:gd name="connsiteX1" fmla="*/ 8649635 w 8649635"/>
              <a:gd name="connsiteY1" fmla="*/ 0 h 2166434"/>
              <a:gd name="connsiteX2" fmla="*/ 8649635 w 8649635"/>
              <a:gd name="connsiteY2" fmla="*/ 2166434 h 2166434"/>
              <a:gd name="connsiteX3" fmla="*/ 0 w 8649635"/>
              <a:gd name="connsiteY3" fmla="*/ 2166434 h 2166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49635" h="2166434">
                <a:moveTo>
                  <a:pt x="0" y="0"/>
                </a:moveTo>
                <a:lnTo>
                  <a:pt x="8649635" y="0"/>
                </a:lnTo>
                <a:lnTo>
                  <a:pt x="8649635" y="2166434"/>
                </a:lnTo>
                <a:lnTo>
                  <a:pt x="0" y="2166434"/>
                </a:lnTo>
                <a:close/>
              </a:path>
            </a:pathLst>
          </a:custGeom>
          <a:solidFill>
            <a:srgbClr val="D3E498"/>
          </a:solidFill>
          <a:ln w="9525" cap="flat">
            <a:noFill/>
            <a:prstDash val="solid"/>
            <a:round/>
          </a:ln>
        </p:spPr>
        <p:txBody>
          <a:bodyPr rtlCol="0" anchor="ctr"/>
          <a:lstStyle/>
          <a:p>
            <a:endParaRPr lang="ja-JP" altLang="en-US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D3A2F3DC-38CE-597E-E0C7-E235577096FE}"/>
              </a:ext>
            </a:extLst>
          </p:cNvPr>
          <p:cNvSpPr txBox="1"/>
          <p:nvPr/>
        </p:nvSpPr>
        <p:spPr>
          <a:xfrm>
            <a:off x="0" y="370792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第</a:t>
            </a:r>
            <a:r>
              <a:rPr kumimoji="1" lang="en-US" altLang="ja-JP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</a:t>
            </a:r>
            <a:r>
              <a:rPr kumimoji="1" lang="ja-JP" altLang="en-US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回 エコチル調査全国フォーラム</a:t>
            </a:r>
            <a:endParaRPr kumimoji="1" lang="en-US" altLang="ja-JP" sz="3600" b="1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algn="ctr"/>
            <a:r>
              <a:rPr lang="ja-JP" altLang="en-US" sz="3600" b="1" dirty="0">
                <a:ln/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ＩＯＯ</a:t>
            </a:r>
            <a:r>
              <a:rPr kumimoji="1" lang="ja-JP" altLang="en-US" sz="36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開示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D249AA0A-E75F-4D7D-1E8A-16BB21C94BD9}"/>
              </a:ext>
            </a:extLst>
          </p:cNvPr>
          <p:cNvSpPr txBox="1"/>
          <p:nvPr/>
        </p:nvSpPr>
        <p:spPr>
          <a:xfrm>
            <a:off x="0" y="1723411"/>
            <a:ext cx="121920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fontAlgn="base"/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演題番号　O-00●　○環境太郎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環境次郎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環境花子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環境一郎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2​</a:t>
            </a:r>
          </a:p>
          <a:p>
            <a:pPr algn="ctr" fontAlgn="base"/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（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環境第一中学校　化学クラブ　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</a:t>
            </a:r>
            <a:r>
              <a:rPr lang="ja-JP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環境第二中学校）</a:t>
            </a:r>
            <a:r>
              <a:rPr lang="en-US" altLang="ja-JP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​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F3C617E4-C186-ACE9-2360-4E704111C497}"/>
              </a:ext>
            </a:extLst>
          </p:cNvPr>
          <p:cNvSpPr txBox="1"/>
          <p:nvPr/>
        </p:nvSpPr>
        <p:spPr>
          <a:xfrm>
            <a:off x="8687514" y="6472016"/>
            <a:ext cx="35044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cs typeface="Calibri"/>
                <a:sym typeface="Calibri"/>
                <a:rtl val="0"/>
              </a:rPr>
              <a:t>※</a:t>
            </a:r>
            <a:r>
              <a:rPr lang="ja-JP" altLang="en-US" sz="16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sym typeface="ＭＳ Ｐゴシック"/>
                <a:rtl val="0"/>
              </a:rPr>
              <a:t>ＩＯＯ</a:t>
            </a:r>
            <a:r>
              <a:rPr lang="ja-JP" altLang="en-US" sz="1600" dirty="0">
                <a:ln/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cs typeface="Calibri"/>
                <a:sym typeface="Calibri"/>
                <a:rtl val="0"/>
              </a:rPr>
              <a:t>: Involvement of Others</a:t>
            </a:r>
          </a:p>
        </p:txBody>
      </p:sp>
    </p:spTree>
    <p:extLst>
      <p:ext uri="{BB962C8B-B14F-4D97-AF65-F5344CB8AC3E}">
        <p14:creationId xmlns:p14="http://schemas.microsoft.com/office/powerpoint/2010/main" val="2986329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c054728-2531-459f-a245-c89f33962f6c">
      <Terms xmlns="http://schemas.microsoft.com/office/infopath/2007/PartnerControls"/>
    </lcf76f155ced4ddcb4097134ff3c332f>
    <TaxCatchAll xmlns="ddb9fdec-513c-4e9e-862a-08122168ecef" xsi:nil="true"/>
    <_x5f79__x8077__x540d_ xmlns="2c054728-2531-459f-a245-c89f33962f6c" xsi:nil="true"/>
    <_x6c0f__x540d_ xmlns="2c054728-2531-459f-a245-c89f33962f6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E94B3E5697D1B5469C42FB59F9ADD634" ma:contentTypeVersion="21" ma:contentTypeDescription="新しいドキュメントを作成します。" ma:contentTypeScope="" ma:versionID="50617f5276aa6d2b729ca75d44c03d33">
  <xsd:schema xmlns:xsd="http://www.w3.org/2001/XMLSchema" xmlns:xs="http://www.w3.org/2001/XMLSchema" xmlns:p="http://schemas.microsoft.com/office/2006/metadata/properties" xmlns:ns2="2c054728-2531-459f-a245-c89f33962f6c" xmlns:ns3="ddb9fdec-513c-4e9e-862a-08122168ecef" targetNamespace="http://schemas.microsoft.com/office/2006/metadata/properties" ma:root="true" ma:fieldsID="e60158c5237c705b9b186fe702dcc92c" ns2:_="" ns3:_="">
    <xsd:import namespace="2c054728-2531-459f-a245-c89f33962f6c"/>
    <xsd:import namespace="ddb9fdec-513c-4e9e-862a-08122168ec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_x6c0f__x540d_" minOccurs="0"/>
                <xsd:element ref="ns2:_x5f79__x8077__x540d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054728-2531-459f-a245-c89f33962f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画像タグ" ma:readOnly="false" ma:fieldId="{5cf76f15-5ced-4ddc-b409-7134ff3c332f}" ma:taxonomyMulti="true" ma:sspId="222be6d0-8e3e-4f73-a88d-7b60fdb851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_x6c0f__x540d_" ma:index="27" nillable="true" ma:displayName="氏名" ma:internalName="_x6c0f__x540d_">
      <xsd:simpleType>
        <xsd:restriction base="dms:Text">
          <xsd:maxLength value="255"/>
        </xsd:restriction>
      </xsd:simpleType>
    </xsd:element>
    <xsd:element name="_x5f79__x8077__x540d_" ma:index="28" nillable="true" ma:displayName="役職名" ma:internalName="_x5f79__x8077__x540d_">
      <xsd:simpleType>
        <xsd:restriction base="dms:Choice">
          <xsd:enumeration value="理事"/>
          <xsd:enumeration value="監事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9fdec-513c-4e9e-862a-08122168ece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7ebbbd7-b8c1-48c0-9285-a675cd2bd724}" ma:internalName="TaxCatchAll" ma:showField="CatchAllData" ma:web="ddb9fdec-513c-4e9e-862a-08122168ec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B3DDA2C-CE77-44D0-9A1F-474F57B5C3F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E618C7-6442-4943-8CAA-AD76AA55EA6E}">
  <ds:schemaRefs>
    <ds:schemaRef ds:uri="2c054728-2531-459f-a245-c89f33962f6c"/>
    <ds:schemaRef ds:uri="ddb9fdec-513c-4e9e-862a-08122168ecef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E506150-651C-4727-BC2A-DBE81E7532A8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252</Words>
  <Application>Microsoft Office PowerPoint</Application>
  <PresentationFormat>ワイド画面</PresentationFormat>
  <Paragraphs>26</Paragraphs>
  <Slides>2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8" baseType="lpstr">
      <vt:lpstr>BIZ UDPゴシック</vt:lpstr>
      <vt:lpstr>Meiryo UI</vt:lpstr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渡邉 淳(WATANABE Jun)</dc:creator>
  <cp:lastModifiedBy>黒田彩佳</cp:lastModifiedBy>
  <cp:revision>22</cp:revision>
  <dcterms:created xsi:type="dcterms:W3CDTF">2025-08-21T07:24:22Z</dcterms:created>
  <dcterms:modified xsi:type="dcterms:W3CDTF">2026-08-04T07:37:16Z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0x010100E94B3E5697D1B5469C42FB59F9ADD634</vt:lpwstr>
  </property>
  <property fmtid="{D5CDD505-2E9C-101B-9397-08002B2CF9AE}" pid="3" name="MediaServiceImageTags">
    <vt:lpwstr/>
  </property>
</Properties>
</file>