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6"/>
  </p:notesMasterIdLst>
  <p:sldIdLst>
    <p:sldId id="256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5"/>
    <p:restoredTop sz="94694"/>
  </p:normalViewPr>
  <p:slideViewPr>
    <p:cSldViewPr snapToGrid="0">
      <p:cViewPr varScale="1">
        <p:scale>
          <a:sx n="96" d="100"/>
          <a:sy n="96" d="100"/>
        </p:scale>
        <p:origin x="11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古野 梨絵" userId="6b1a7276-e16b-4c69-9d35-c47ff8c21da0" providerId="ADAL" clId="{79C86E60-A24E-4CE3-908C-2523A6D18383}"/>
    <pc:docChg chg="modSld">
      <pc:chgData name="古野 梨絵" userId="6b1a7276-e16b-4c69-9d35-c47ff8c21da0" providerId="ADAL" clId="{79C86E60-A24E-4CE3-908C-2523A6D18383}" dt="2025-08-06T01:12:37.217" v="0" actId="20577"/>
      <pc:docMkLst>
        <pc:docMk/>
      </pc:docMkLst>
      <pc:sldChg chg="modSp mod">
        <pc:chgData name="古野 梨絵" userId="6b1a7276-e16b-4c69-9d35-c47ff8c21da0" providerId="ADAL" clId="{79C86E60-A24E-4CE3-908C-2523A6D18383}" dt="2025-08-06T01:12:37.217" v="0" actId="20577"/>
        <pc:sldMkLst>
          <pc:docMk/>
          <pc:sldMk cId="579518271" sldId="256"/>
        </pc:sldMkLst>
        <pc:spChg chg="mod">
          <ac:chgData name="古野 梨絵" userId="6b1a7276-e16b-4c69-9d35-c47ff8c21da0" providerId="ADAL" clId="{79C86E60-A24E-4CE3-908C-2523A6D18383}" dt="2025-08-06T01:12:37.217" v="0" actId="20577"/>
          <ac:spMkLst>
            <pc:docMk/>
            <pc:sldMk cId="579518271" sldId="256"/>
            <ac:spMk id="4" creationId="{924A54F6-A995-644E-148D-D4A7A135CA2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8A9955-DEB4-4EE0-B6AC-76CBBDEA6B18}" type="datetimeFigureOut">
              <a:rPr kumimoji="1" lang="ja-JP" altLang="en-US" smtClean="0"/>
              <a:t>2025/8/6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0533B3-A092-4DBA-BF20-F7CBD2C88AB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21114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B87A5DCE-BC06-4794-9FC7-EB1CFDE1B2C3}" type="datetime1">
              <a:rPr kumimoji="1" lang="ja-JP" altLang="en-US" smtClean="0"/>
              <a:pPr/>
              <a:t>2025/8/6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200"/>
            </a:lvl1pPr>
          </a:lstStyle>
          <a:p>
            <a:fld id="{57EA94A9-A69D-4843-8D33-2DC63518B70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90435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4695-232A-4A72-8C53-F522044C7E43}" type="datetime1">
              <a:rPr kumimoji="1" lang="ja-JP" altLang="en-US" smtClean="0"/>
              <a:t>2025/8/6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42786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7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0B57F6-1870-4088-B22F-C2CA6C0E9E34}" type="datetime1">
              <a:rPr kumimoji="1" lang="ja-JP" altLang="en-US" smtClean="0"/>
              <a:t>2025/8/6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36242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42C-5CF8-4C2D-92D3-EA88AC030C04}" type="datetime1">
              <a:rPr kumimoji="1" lang="ja-JP" altLang="en-US" smtClean="0"/>
              <a:t>2025/8/6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2800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BF626-F014-4512-9153-C76D0B7BF49B}" type="datetime1">
              <a:rPr kumimoji="1" lang="ja-JP" altLang="en-US" smtClean="0"/>
              <a:t>2025/8/6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6957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35176-4BA9-4957-940F-274C6125FF33}" type="datetime1">
              <a:rPr kumimoji="1" lang="ja-JP" altLang="en-US" smtClean="0"/>
              <a:t>2025/8/6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8053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CD64A-0B71-4C87-9CDE-9C40E0537DF8}" type="datetime1">
              <a:rPr kumimoji="1" lang="ja-JP" altLang="en-US" smtClean="0"/>
              <a:t>2025/8/6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04187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148C4-723B-42DD-92D0-82676D7526A4}" type="datetime1">
              <a:rPr kumimoji="1" lang="ja-JP" altLang="en-US" smtClean="0"/>
              <a:t>2025/8/6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43357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54F40-1421-497E-BECB-852997FF5722}" type="datetime1">
              <a:rPr kumimoji="1" lang="ja-JP" altLang="en-US" smtClean="0"/>
              <a:t>2025/8/6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39826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40967-8B63-44BB-93F0-B8FAFF83C019}" type="datetime1">
              <a:rPr kumimoji="1" lang="ja-JP" altLang="en-US" smtClean="0"/>
              <a:t>2025/8/6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5160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3"/>
            <a:ext cx="1971675" cy="4358879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3"/>
            <a:ext cx="5800725" cy="4358879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28C72-DA17-4A59-AB6F-21C88F559F5D}" type="datetime1">
              <a:rPr kumimoji="1" lang="ja-JP" altLang="en-US" smtClean="0"/>
              <a:t>2025/8/6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A94A9-A69D-4843-8D33-2DC63518B70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99409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C6F-1455-40E9-85E5-4BDAAA2C4287}" type="datetime1">
              <a:rPr kumimoji="1" lang="ja-JP" altLang="en-US" smtClean="0"/>
              <a:pPr/>
              <a:t>2025/8/6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kumimoji="1" lang="ja-JP" altLang="en-US"/>
              <a:t>生体医工学シンポジウム</a:t>
            </a:r>
            <a:r>
              <a:rPr kumimoji="1" lang="en-US" altLang="ja-JP"/>
              <a:t>2024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A94A9-A69D-4843-8D33-2DC63518B70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80991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924A54F6-A995-644E-148D-D4A7A135CA23}"/>
              </a:ext>
            </a:extLst>
          </p:cNvPr>
          <p:cNvSpPr txBox="1"/>
          <p:nvPr/>
        </p:nvSpPr>
        <p:spPr>
          <a:xfrm>
            <a:off x="349857" y="923227"/>
            <a:ext cx="43973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↑</a:t>
            </a:r>
            <a:endParaRPr lang="en-US" altLang="ja-JP" sz="1800" dirty="0">
              <a:solidFill>
                <a:srgbClr val="FF0000"/>
              </a:solidFill>
              <a:effectLst/>
              <a:latin typeface="Meiryo UI" panose="020B0604030504040204" pitchFamily="34" charset="-128"/>
              <a:ea typeface="Meiryo UI" panose="020B0604030504040204" pitchFamily="34" charset="-128"/>
              <a:cs typeface="Times New Roman" panose="02020603050405020304" pitchFamily="18" charset="0"/>
            </a:endParaRPr>
          </a:p>
          <a:p>
            <a:r>
              <a:rPr lang="ja-JP" altLang="en-US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講演番号を記載ください</a:t>
            </a:r>
            <a:endParaRPr lang="en-US" altLang="ja-JP" sz="1800" dirty="0">
              <a:solidFill>
                <a:srgbClr val="FF0000"/>
              </a:solidFill>
              <a:effectLst/>
              <a:latin typeface="Meiryo UI" panose="020B0604030504040204" pitchFamily="34" charset="-128"/>
              <a:ea typeface="Meiryo UI" panose="020B0604030504040204" pitchFamily="34" charset="-128"/>
              <a:cs typeface="Times New Roman" panose="02020603050405020304" pitchFamily="18" charset="0"/>
            </a:endParaRPr>
          </a:p>
          <a:p>
            <a:r>
              <a:rPr lang="en-US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A-</a:t>
            </a:r>
            <a:r>
              <a:rPr lang="ja-JP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○○、</a:t>
            </a:r>
            <a:r>
              <a:rPr lang="en-US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B-</a:t>
            </a:r>
            <a:r>
              <a:rPr lang="ja-JP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○○、</a:t>
            </a:r>
            <a:r>
              <a:rPr lang="en-US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C-</a:t>
            </a:r>
            <a:r>
              <a:rPr lang="ja-JP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○○、</a:t>
            </a:r>
            <a:r>
              <a:rPr lang="en-US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D-</a:t>
            </a:r>
            <a:r>
              <a:rPr lang="ja-JP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○○、</a:t>
            </a:r>
            <a:r>
              <a:rPr lang="en-US" altLang="ja-JP" sz="1800" dirty="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E-</a:t>
            </a:r>
            <a:r>
              <a:rPr lang="ja-JP" altLang="ja-JP" sz="1800">
                <a:solidFill>
                  <a:srgbClr val="FF0000"/>
                </a:solidFill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○○</a:t>
            </a:r>
            <a:endParaRPr kumimoji="1" lang="ja-JP" altLang="en-US" dirty="0">
              <a:solidFill>
                <a:srgbClr val="FF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10B2A8FF-80E1-4CC3-9D1F-9A7C0091670E}"/>
              </a:ext>
            </a:extLst>
          </p:cNvPr>
          <p:cNvSpPr txBox="1"/>
          <p:nvPr/>
        </p:nvSpPr>
        <p:spPr>
          <a:xfrm>
            <a:off x="130995" y="14522"/>
            <a:ext cx="973343" cy="568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ja-JP" sz="2400" b="1" dirty="0">
                <a:effectLst/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A-01</a:t>
            </a:r>
            <a:endParaRPr kumimoji="1" lang="ja-JP" altLang="en-US" sz="2400" b="1" dirty="0"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4BEAC6A0-2999-D1A2-75DF-72D1814A94BD}"/>
              </a:ext>
            </a:extLst>
          </p:cNvPr>
          <p:cNvSpPr txBox="1"/>
          <p:nvPr/>
        </p:nvSpPr>
        <p:spPr>
          <a:xfrm>
            <a:off x="2011844" y="2571750"/>
            <a:ext cx="5120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ja-JP" sz="1800" dirty="0"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スライドは</a:t>
            </a:r>
            <a:r>
              <a:rPr lang="en-US" altLang="ja-JP" sz="1800" dirty="0">
                <a:solidFill>
                  <a:srgbClr val="FF0000"/>
                </a:solidFill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PDF</a:t>
            </a:r>
            <a:r>
              <a:rPr lang="ja-JP" altLang="ja-JP" sz="1800" dirty="0">
                <a:solidFill>
                  <a:srgbClr val="FF0000"/>
                </a:solidFill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形式（</a:t>
            </a:r>
            <a:r>
              <a:rPr lang="en-US" altLang="ja-JP" sz="1800" dirty="0">
                <a:solidFill>
                  <a:srgbClr val="FF0000"/>
                </a:solidFill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16:9</a:t>
            </a:r>
            <a:r>
              <a:rPr lang="ja-JP" altLang="ja-JP" sz="1800" dirty="0">
                <a:solidFill>
                  <a:srgbClr val="FF0000"/>
                </a:solidFill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推奨）１枚</a:t>
            </a:r>
            <a:r>
              <a:rPr lang="ja-JP" altLang="ja-JP" sz="1800" dirty="0">
                <a:effectLst/>
                <a:ea typeface="メイリオ" panose="020B0604030504040204" pitchFamily="34" charset="-128"/>
                <a:cs typeface="Times New Roman" panose="02020603050405020304" pitchFamily="18" charset="0"/>
              </a:rPr>
              <a:t>のみです。</a:t>
            </a:r>
            <a:endParaRPr kumimoji="1" lang="ja-JP" altLang="en-US" dirty="0"/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836C52F8-4665-3D20-565D-488A9A261770}"/>
              </a:ext>
            </a:extLst>
          </p:cNvPr>
          <p:cNvSpPr txBox="1"/>
          <p:nvPr/>
        </p:nvSpPr>
        <p:spPr>
          <a:xfrm>
            <a:off x="1315827" y="14522"/>
            <a:ext cx="7697178" cy="100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2400" b="1" dirty="0">
                <a:latin typeface="Meiryo UI" panose="020B0604030504040204" pitchFamily="34" charset="-128"/>
                <a:ea typeface="Meiryo UI" panose="020B0604030504040204" pitchFamily="34" charset="-128"/>
                <a:cs typeface="Times New Roman" panose="02020603050405020304" pitchFamily="18" charset="0"/>
              </a:rPr>
              <a:t>演題名</a:t>
            </a:r>
            <a:endParaRPr kumimoji="1" lang="en-US" altLang="ja-JP" sz="2400" b="1" dirty="0">
              <a:latin typeface="Meiryo UI" panose="020B0604030504040204" pitchFamily="34" charset="-128"/>
              <a:ea typeface="Meiryo UI" panose="020B0604030504040204" pitchFamily="34" charset="-128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kumimoji="1" lang="ja-JP" altLang="en-US" b="1" dirty="0">
                <a:latin typeface="Meiryo UI" panose="020B0604030504040204" pitchFamily="34" charset="-128"/>
                <a:ea typeface="Meiryo UI" panose="020B0604030504040204" pitchFamily="34" charset="-128"/>
              </a:rPr>
              <a:t>発表者名</a:t>
            </a:r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7FA74F75-CA62-D035-CD7D-5F909279D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ja-JP" altLang="en-US" dirty="0"/>
              <a:t>生体医工学シンポジウム</a:t>
            </a:r>
            <a:r>
              <a:rPr kumimoji="1" lang="en-US" altLang="ja-JP" dirty="0"/>
              <a:t>2025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79518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c054728-2531-459f-a245-c89f33962f6c">
      <Terms xmlns="http://schemas.microsoft.com/office/infopath/2007/PartnerControls"/>
    </lcf76f155ced4ddcb4097134ff3c332f>
    <TaxCatchAll xmlns="ddb9fdec-513c-4e9e-862a-08122168ece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E94B3E5697D1B5469C42FB59F9ADD634" ma:contentTypeVersion="19" ma:contentTypeDescription="新しいドキュメントを作成します。" ma:contentTypeScope="" ma:versionID="680043ccca3eb47d4f7e829be779b7a1">
  <xsd:schema xmlns:xsd="http://www.w3.org/2001/XMLSchema" xmlns:xs="http://www.w3.org/2001/XMLSchema" xmlns:p="http://schemas.microsoft.com/office/2006/metadata/properties" xmlns:ns2="2c054728-2531-459f-a245-c89f33962f6c" xmlns:ns3="ddb9fdec-513c-4e9e-862a-08122168ecef" targetNamespace="http://schemas.microsoft.com/office/2006/metadata/properties" ma:root="true" ma:fieldsID="752be254e53a434090008a5d7b8fefbc" ns2:_="" ns3:_="">
    <xsd:import namespace="2c054728-2531-459f-a245-c89f33962f6c"/>
    <xsd:import namespace="ddb9fdec-513c-4e9e-862a-08122168ec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054728-2531-459f-a245-c89f33962f6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画像タグ" ma:readOnly="false" ma:fieldId="{5cf76f15-5ced-4ddc-b409-7134ff3c332f}" ma:taxonomyMulti="true" ma:sspId="222be6d0-8e3e-4f73-a88d-7b60fdb851c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b9fdec-513c-4e9e-862a-08122168ecef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37ebbbd7-b8c1-48c0-9285-a675cd2bd724}" ma:internalName="TaxCatchAll" ma:showField="CatchAllData" ma:web="ddb9fdec-513c-4e9e-862a-08122168ec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0DD92A0-B528-454C-8824-65747763D9BE}">
  <ds:schemaRefs>
    <ds:schemaRef ds:uri="http://purl.org/dc/elements/1.1/"/>
    <ds:schemaRef ds:uri="http://purl.org/dc/terms/"/>
    <ds:schemaRef ds:uri="http://www.w3.org/XML/1998/namespace"/>
    <ds:schemaRef ds:uri="http://schemas.microsoft.com/office/2006/documentManagement/types"/>
    <ds:schemaRef ds:uri="2c054728-2531-459f-a245-c89f33962f6c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ddb9fdec-513c-4e9e-862a-08122168ecef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FDFEF9D-5D4B-4ABB-B0A8-77108FE7DED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751F0D2-393E-434F-AF8F-39E71B0202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c054728-2531-459f-a245-c89f33962f6c"/>
    <ds:schemaRef ds:uri="ddb9fdec-513c-4e9e-862a-08122168ec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9</TotalTime>
  <Words>44</Words>
  <Application>Microsoft Office PowerPoint</Application>
  <PresentationFormat>画面に合わせる (16:9)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8" baseType="lpstr">
      <vt:lpstr>Meiryo UI</vt:lpstr>
      <vt:lpstr>メイリオ</vt:lpstr>
      <vt:lpstr>游ゴシック</vt:lpstr>
      <vt:lpstr>Arial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Shunsuke Yoshimoto</dc:creator>
  <cp:lastModifiedBy>古野 梨絵</cp:lastModifiedBy>
  <cp:revision>7</cp:revision>
  <dcterms:created xsi:type="dcterms:W3CDTF">2023-07-24T02:04:23Z</dcterms:created>
  <dcterms:modified xsi:type="dcterms:W3CDTF">2025-08-06T01:12:39Z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0x010100E94B3E5697D1B5469C42FB59F9ADD634</vt:lpwstr>
  </property>
  <property fmtid="{D5CDD505-2E9C-101B-9397-08002B2CF9AE}" pid="3" name="MediaServiceImageTags">
    <vt:lpwstr/>
  </property>
</Properties>
</file>